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99" r:id="rId2"/>
    <p:sldMasterId id="2147483675" r:id="rId3"/>
    <p:sldMasterId id="2147483718" r:id="rId4"/>
  </p:sldMasterIdLst>
  <p:notesMasterIdLst>
    <p:notesMasterId r:id="rId41"/>
  </p:notesMasterIdLst>
  <p:sldIdLst>
    <p:sldId id="288" r:id="rId5"/>
    <p:sldId id="289" r:id="rId6"/>
    <p:sldId id="257" r:id="rId7"/>
    <p:sldId id="258" r:id="rId8"/>
    <p:sldId id="290" r:id="rId9"/>
    <p:sldId id="291" r:id="rId10"/>
    <p:sldId id="287" r:id="rId11"/>
    <p:sldId id="292" r:id="rId12"/>
    <p:sldId id="256" r:id="rId13"/>
    <p:sldId id="293" r:id="rId14"/>
    <p:sldId id="294" r:id="rId15"/>
    <p:sldId id="295" r:id="rId16"/>
    <p:sldId id="314" r:id="rId17"/>
    <p:sldId id="315" r:id="rId18"/>
    <p:sldId id="317" r:id="rId19"/>
    <p:sldId id="318" r:id="rId20"/>
    <p:sldId id="296" r:id="rId21"/>
    <p:sldId id="297" r:id="rId22"/>
    <p:sldId id="319" r:id="rId23"/>
    <p:sldId id="313" r:id="rId24"/>
    <p:sldId id="320" r:id="rId25"/>
    <p:sldId id="321" r:id="rId26"/>
    <p:sldId id="260" r:id="rId27"/>
    <p:sldId id="269" r:id="rId28"/>
    <p:sldId id="298" r:id="rId29"/>
    <p:sldId id="299" r:id="rId30"/>
    <p:sldId id="316" r:id="rId31"/>
    <p:sldId id="300" r:id="rId32"/>
    <p:sldId id="301" r:id="rId33"/>
    <p:sldId id="302" r:id="rId34"/>
    <p:sldId id="303" r:id="rId35"/>
    <p:sldId id="322" r:id="rId36"/>
    <p:sldId id="323" r:id="rId37"/>
    <p:sldId id="307" r:id="rId38"/>
    <p:sldId id="306" r:id="rId39"/>
    <p:sldId id="31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F312D-1FD0-4B54-9710-E2010184959A}" v="209" dt="2019-10-18T03:03:28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0" autoAdjust="0"/>
    <p:restoredTop sz="79906" autoAdjust="0"/>
  </p:normalViewPr>
  <p:slideViewPr>
    <p:cSldViewPr>
      <p:cViewPr varScale="1">
        <p:scale>
          <a:sx n="91" d="100"/>
          <a:sy n="91" d="100"/>
        </p:scale>
        <p:origin x="12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ouse, Nathan" userId="7a406f43-9e2e-4461-83a1-226030c30c09" providerId="ADAL" clId="{902F312D-1FD0-4B54-9710-E2010184959A}"/>
    <pc:docChg chg="undo redo custSel addSld delSld modSld sldOrd">
      <pc:chgData name="Clouse, Nathan" userId="7a406f43-9e2e-4461-83a1-226030c30c09" providerId="ADAL" clId="{902F312D-1FD0-4B54-9710-E2010184959A}" dt="2019-10-18T03:28:00.809" v="3579" actId="20577"/>
      <pc:docMkLst>
        <pc:docMk/>
      </pc:docMkLst>
      <pc:sldChg chg="modSp add del">
        <pc:chgData name="Clouse, Nathan" userId="7a406f43-9e2e-4461-83a1-226030c30c09" providerId="ADAL" clId="{902F312D-1FD0-4B54-9710-E2010184959A}" dt="2019-10-05T01:22:08.244" v="946" actId="2696"/>
        <pc:sldMkLst>
          <pc:docMk/>
          <pc:sldMk cId="3614021878" sldId="256"/>
        </pc:sldMkLst>
        <pc:spChg chg="mod">
          <ac:chgData name="Clouse, Nathan" userId="7a406f43-9e2e-4461-83a1-226030c30c09" providerId="ADAL" clId="{902F312D-1FD0-4B54-9710-E2010184959A}" dt="2019-10-05T00:39:41.236" v="344" actId="20577"/>
          <ac:spMkLst>
            <pc:docMk/>
            <pc:sldMk cId="3614021878" sldId="256"/>
            <ac:spMk id="4" creationId="{32DF8576-A6E7-464D-96E6-C4485CB3510A}"/>
          </ac:spMkLst>
        </pc:spChg>
      </pc:sldChg>
      <pc:sldChg chg="addSp delSp modSp add del">
        <pc:chgData name="Clouse, Nathan" userId="7a406f43-9e2e-4461-83a1-226030c30c09" providerId="ADAL" clId="{902F312D-1FD0-4B54-9710-E2010184959A}" dt="2019-10-13T02:28:36.007" v="3077" actId="1076"/>
        <pc:sldMkLst>
          <pc:docMk/>
          <pc:sldMk cId="1712701507" sldId="257"/>
        </pc:sldMkLst>
        <pc:spChg chg="mod">
          <ac:chgData name="Clouse, Nathan" userId="7a406f43-9e2e-4461-83a1-226030c30c09" providerId="ADAL" clId="{902F312D-1FD0-4B54-9710-E2010184959A}" dt="2019-10-12T03:19:14.671" v="2695" actId="20577"/>
          <ac:spMkLst>
            <pc:docMk/>
            <pc:sldMk cId="1712701507" sldId="257"/>
            <ac:spMk id="3" creationId="{00000000-0000-0000-0000-000000000000}"/>
          </ac:spMkLst>
        </pc:spChg>
        <pc:spChg chg="add mod">
          <ac:chgData name="Clouse, Nathan" userId="7a406f43-9e2e-4461-83a1-226030c30c09" providerId="ADAL" clId="{902F312D-1FD0-4B54-9710-E2010184959A}" dt="2019-10-05T01:06:33.226" v="836" actId="1076"/>
          <ac:spMkLst>
            <pc:docMk/>
            <pc:sldMk cId="1712701507" sldId="257"/>
            <ac:spMk id="4" creationId="{87517128-569F-4C7E-8782-007B3F39F2BA}"/>
          </ac:spMkLst>
        </pc:spChg>
        <pc:picChg chg="add mod">
          <ac:chgData name="Clouse, Nathan" userId="7a406f43-9e2e-4461-83a1-226030c30c09" providerId="ADAL" clId="{902F312D-1FD0-4B54-9710-E2010184959A}" dt="2019-10-13T02:28:36.007" v="3077" actId="1076"/>
          <ac:picMkLst>
            <pc:docMk/>
            <pc:sldMk cId="1712701507" sldId="257"/>
            <ac:picMk id="1026" creationId="{3158FF18-4007-4C04-8FD6-6EA0E0053F81}"/>
          </ac:picMkLst>
        </pc:picChg>
        <pc:picChg chg="add del mod">
          <ac:chgData name="Clouse, Nathan" userId="7a406f43-9e2e-4461-83a1-226030c30c09" providerId="ADAL" clId="{902F312D-1FD0-4B54-9710-E2010184959A}" dt="2019-10-13T02:28:19.153" v="3071" actId="478"/>
          <ac:picMkLst>
            <pc:docMk/>
            <pc:sldMk cId="1712701507" sldId="257"/>
            <ac:picMk id="4098" creationId="{D6B86C46-3A58-4EE7-91B9-5F4FB0DAD40A}"/>
          </ac:picMkLst>
        </pc:picChg>
      </pc:sldChg>
      <pc:sldChg chg="add del">
        <pc:chgData name="Clouse, Nathan" userId="7a406f43-9e2e-4461-83a1-226030c30c09" providerId="ADAL" clId="{902F312D-1FD0-4B54-9710-E2010184959A}" dt="2019-10-05T01:22:08.272" v="951" actId="2696"/>
        <pc:sldMkLst>
          <pc:docMk/>
          <pc:sldMk cId="2105065594" sldId="258"/>
        </pc:sldMkLst>
      </pc:sldChg>
      <pc:sldChg chg="add del">
        <pc:chgData name="Clouse, Nathan" userId="7a406f43-9e2e-4461-83a1-226030c30c09" providerId="ADAL" clId="{902F312D-1FD0-4B54-9710-E2010184959A}" dt="2019-10-08T02:35:54.727" v="1537" actId="2696"/>
        <pc:sldMkLst>
          <pc:docMk/>
          <pc:sldMk cId="3682484951" sldId="259"/>
        </pc:sldMkLst>
      </pc:sldChg>
      <pc:sldChg chg="modSp add del">
        <pc:chgData name="Clouse, Nathan" userId="7a406f43-9e2e-4461-83a1-226030c30c09" providerId="ADAL" clId="{902F312D-1FD0-4B54-9710-E2010184959A}" dt="2019-10-05T01:22:08.209" v="940" actId="2696"/>
        <pc:sldMkLst>
          <pc:docMk/>
          <pc:sldMk cId="1554556308" sldId="260"/>
        </pc:sldMkLst>
        <pc:spChg chg="mod">
          <ac:chgData name="Clouse, Nathan" userId="7a406f43-9e2e-4461-83a1-226030c30c09" providerId="ADAL" clId="{902F312D-1FD0-4B54-9710-E2010184959A}" dt="2019-10-05T00:51:48.854" v="456" actId="20577"/>
          <ac:spMkLst>
            <pc:docMk/>
            <pc:sldMk cId="1554556308" sldId="260"/>
            <ac:spMk id="2" creationId="{65D7BE46-3C99-4746-8AF1-3521D9427D7E}"/>
          </ac:spMkLst>
        </pc:spChg>
      </pc:sldChg>
      <pc:sldChg chg="add del">
        <pc:chgData name="Clouse, Nathan" userId="7a406f43-9e2e-4461-83a1-226030c30c09" providerId="ADAL" clId="{902F312D-1FD0-4B54-9710-E2010184959A}" dt="2019-10-13T02:53:39.077" v="3491" actId="2696"/>
        <pc:sldMkLst>
          <pc:docMk/>
          <pc:sldMk cId="1424878487" sldId="263"/>
        </pc:sldMkLst>
      </pc:sldChg>
      <pc:sldChg chg="add del">
        <pc:chgData name="Clouse, Nathan" userId="7a406f43-9e2e-4461-83a1-226030c30c09" providerId="ADAL" clId="{902F312D-1FD0-4B54-9710-E2010184959A}" dt="2019-10-13T02:53:41.700" v="3492" actId="2696"/>
        <pc:sldMkLst>
          <pc:docMk/>
          <pc:sldMk cId="1141395045" sldId="264"/>
        </pc:sldMkLst>
      </pc:sldChg>
      <pc:sldChg chg="del">
        <pc:chgData name="Clouse, Nathan" userId="7a406f43-9e2e-4461-83a1-226030c30c09" providerId="ADAL" clId="{902F312D-1FD0-4B54-9710-E2010184959A}" dt="2019-10-04T23:50:54.980" v="7" actId="2696"/>
        <pc:sldMkLst>
          <pc:docMk/>
          <pc:sldMk cId="2939543415" sldId="265"/>
        </pc:sldMkLst>
      </pc:sldChg>
      <pc:sldChg chg="del">
        <pc:chgData name="Clouse, Nathan" userId="7a406f43-9e2e-4461-83a1-226030c30c09" providerId="ADAL" clId="{902F312D-1FD0-4B54-9710-E2010184959A}" dt="2019-10-05T01:19:26.288" v="842" actId="2696"/>
        <pc:sldMkLst>
          <pc:docMk/>
          <pc:sldMk cId="2925669555" sldId="266"/>
        </pc:sldMkLst>
      </pc:sldChg>
      <pc:sldChg chg="add del">
        <pc:chgData name="Clouse, Nathan" userId="7a406f43-9e2e-4461-83a1-226030c30c09" providerId="ADAL" clId="{902F312D-1FD0-4B54-9710-E2010184959A}" dt="2019-10-13T02:53:43.816" v="3493" actId="2696"/>
        <pc:sldMkLst>
          <pc:docMk/>
          <pc:sldMk cId="1721843543" sldId="267"/>
        </pc:sldMkLst>
      </pc:sldChg>
      <pc:sldChg chg="modSp add del">
        <pc:chgData name="Clouse, Nathan" userId="7a406f43-9e2e-4461-83a1-226030c30c09" providerId="ADAL" clId="{902F312D-1FD0-4B54-9710-E2010184959A}" dt="2019-10-05T01:22:08.202" v="939" actId="2696"/>
        <pc:sldMkLst>
          <pc:docMk/>
          <pc:sldMk cId="2637056888" sldId="269"/>
        </pc:sldMkLst>
        <pc:spChg chg="mod">
          <ac:chgData name="Clouse, Nathan" userId="7a406f43-9e2e-4461-83a1-226030c30c09" providerId="ADAL" clId="{902F312D-1FD0-4B54-9710-E2010184959A}" dt="2019-10-05T01:04:31.065" v="787" actId="20577"/>
          <ac:spMkLst>
            <pc:docMk/>
            <pc:sldMk cId="2637056888" sldId="269"/>
            <ac:spMk id="3" creationId="{0ED11FC5-27E9-498B-BCDB-B223121BB74E}"/>
          </ac:spMkLst>
        </pc:spChg>
      </pc:sldChg>
      <pc:sldChg chg="add del">
        <pc:chgData name="Clouse, Nathan" userId="7a406f43-9e2e-4461-83a1-226030c30c09" providerId="ADAL" clId="{902F312D-1FD0-4B54-9710-E2010184959A}" dt="2019-10-13T03:10:01.481" v="3494" actId="2696"/>
        <pc:sldMkLst>
          <pc:docMk/>
          <pc:sldMk cId="791997951" sldId="275"/>
        </pc:sldMkLst>
      </pc:sldChg>
      <pc:sldChg chg="del">
        <pc:chgData name="Clouse, Nathan" userId="7a406f43-9e2e-4461-83a1-226030c30c09" providerId="ADAL" clId="{902F312D-1FD0-4B54-9710-E2010184959A}" dt="2019-10-05T01:19:26.291" v="843" actId="2696"/>
        <pc:sldMkLst>
          <pc:docMk/>
          <pc:sldMk cId="3151668001" sldId="276"/>
        </pc:sldMkLst>
      </pc:sldChg>
      <pc:sldChg chg="del">
        <pc:chgData name="Clouse, Nathan" userId="7a406f43-9e2e-4461-83a1-226030c30c09" providerId="ADAL" clId="{902F312D-1FD0-4B54-9710-E2010184959A}" dt="2019-10-04T23:51:48.232" v="10" actId="2696"/>
        <pc:sldMkLst>
          <pc:docMk/>
          <pc:sldMk cId="2368906435" sldId="277"/>
        </pc:sldMkLst>
      </pc:sldChg>
      <pc:sldChg chg="del">
        <pc:chgData name="Clouse, Nathan" userId="7a406f43-9e2e-4461-83a1-226030c30c09" providerId="ADAL" clId="{902F312D-1FD0-4B54-9710-E2010184959A}" dt="2019-10-04T23:50:54.775" v="0" actId="2696"/>
        <pc:sldMkLst>
          <pc:docMk/>
          <pc:sldMk cId="771478473" sldId="278"/>
        </pc:sldMkLst>
      </pc:sldChg>
      <pc:sldChg chg="del">
        <pc:chgData name="Clouse, Nathan" userId="7a406f43-9e2e-4461-83a1-226030c30c09" providerId="ADAL" clId="{902F312D-1FD0-4B54-9710-E2010184959A}" dt="2019-10-04T23:50:54.820" v="1" actId="2696"/>
        <pc:sldMkLst>
          <pc:docMk/>
          <pc:sldMk cId="2022821612" sldId="279"/>
        </pc:sldMkLst>
      </pc:sldChg>
      <pc:sldChg chg="del">
        <pc:chgData name="Clouse, Nathan" userId="7a406f43-9e2e-4461-83a1-226030c30c09" providerId="ADAL" clId="{902F312D-1FD0-4B54-9710-E2010184959A}" dt="2019-10-04T23:50:54.870" v="2" actId="2696"/>
        <pc:sldMkLst>
          <pc:docMk/>
          <pc:sldMk cId="3958613646" sldId="280"/>
        </pc:sldMkLst>
      </pc:sldChg>
      <pc:sldChg chg="del">
        <pc:chgData name="Clouse, Nathan" userId="7a406f43-9e2e-4461-83a1-226030c30c09" providerId="ADAL" clId="{902F312D-1FD0-4B54-9710-E2010184959A}" dt="2019-10-04T23:50:54.960" v="5" actId="2696"/>
        <pc:sldMkLst>
          <pc:docMk/>
          <pc:sldMk cId="3792920794" sldId="282"/>
        </pc:sldMkLst>
      </pc:sldChg>
      <pc:sldChg chg="del">
        <pc:chgData name="Clouse, Nathan" userId="7a406f43-9e2e-4461-83a1-226030c30c09" providerId="ADAL" clId="{902F312D-1FD0-4B54-9710-E2010184959A}" dt="2019-10-04T23:50:54.916" v="3" actId="2696"/>
        <pc:sldMkLst>
          <pc:docMk/>
          <pc:sldMk cId="1611171184" sldId="283"/>
        </pc:sldMkLst>
      </pc:sldChg>
      <pc:sldChg chg="del">
        <pc:chgData name="Clouse, Nathan" userId="7a406f43-9e2e-4461-83a1-226030c30c09" providerId="ADAL" clId="{902F312D-1FD0-4B54-9710-E2010184959A}" dt="2019-10-04T23:50:54.956" v="4" actId="2696"/>
        <pc:sldMkLst>
          <pc:docMk/>
          <pc:sldMk cId="2573254073" sldId="285"/>
        </pc:sldMkLst>
      </pc:sldChg>
      <pc:sldChg chg="del">
        <pc:chgData name="Clouse, Nathan" userId="7a406f43-9e2e-4461-83a1-226030c30c09" providerId="ADAL" clId="{902F312D-1FD0-4B54-9710-E2010184959A}" dt="2019-10-04T23:51:48.249" v="11" actId="2696"/>
        <pc:sldMkLst>
          <pc:docMk/>
          <pc:sldMk cId="4061442987" sldId="286"/>
        </pc:sldMkLst>
      </pc:sldChg>
      <pc:sldChg chg="addSp modSp add del">
        <pc:chgData name="Clouse, Nathan" userId="7a406f43-9e2e-4461-83a1-226030c30c09" providerId="ADAL" clId="{902F312D-1FD0-4B54-9710-E2010184959A}" dt="2019-10-05T01:22:08.253" v="948" actId="2696"/>
        <pc:sldMkLst>
          <pc:docMk/>
          <pc:sldMk cId="260541162" sldId="287"/>
        </pc:sldMkLst>
        <pc:picChg chg="add mod">
          <ac:chgData name="Clouse, Nathan" userId="7a406f43-9e2e-4461-83a1-226030c30c09" providerId="ADAL" clId="{902F312D-1FD0-4B54-9710-E2010184959A}" dt="2019-10-05T00:01:39.571" v="26" actId="1076"/>
          <ac:picMkLst>
            <pc:docMk/>
            <pc:sldMk cId="260541162" sldId="287"/>
            <ac:picMk id="4" creationId="{A00F815A-30BD-494D-BC41-5434955FC279}"/>
          </ac:picMkLst>
        </pc:picChg>
      </pc:sldChg>
      <pc:sldChg chg="delSp add del">
        <pc:chgData name="Clouse, Nathan" userId="7a406f43-9e2e-4461-83a1-226030c30c09" providerId="ADAL" clId="{902F312D-1FD0-4B54-9710-E2010184959A}" dt="2019-10-05T01:22:08.295" v="955" actId="2696"/>
        <pc:sldMkLst>
          <pc:docMk/>
          <pc:sldMk cId="2039327586" sldId="288"/>
        </pc:sldMkLst>
        <pc:spChg chg="del">
          <ac:chgData name="Clouse, Nathan" userId="7a406f43-9e2e-4461-83a1-226030c30c09" providerId="ADAL" clId="{902F312D-1FD0-4B54-9710-E2010184959A}" dt="2019-10-04T23:51:40.057" v="9"/>
          <ac:spMkLst>
            <pc:docMk/>
            <pc:sldMk cId="2039327586" sldId="288"/>
            <ac:spMk id="7" creationId="{00000000-0000-0000-0000-000000000000}"/>
          </ac:spMkLst>
        </pc:spChg>
      </pc:sldChg>
      <pc:sldChg chg="addSp delSp modSp add del">
        <pc:chgData name="Clouse, Nathan" userId="7a406f43-9e2e-4461-83a1-226030c30c09" providerId="ADAL" clId="{902F312D-1FD0-4B54-9710-E2010184959A}" dt="2019-10-18T03:03:38.496" v="3544" actId="1037"/>
        <pc:sldMkLst>
          <pc:docMk/>
          <pc:sldMk cId="3726076035" sldId="289"/>
        </pc:sldMkLst>
        <pc:spChg chg="del">
          <ac:chgData name="Clouse, Nathan" userId="7a406f43-9e2e-4461-83a1-226030c30c09" providerId="ADAL" clId="{902F312D-1FD0-4B54-9710-E2010184959A}" dt="2019-10-05T01:06:03.613" v="831"/>
          <ac:spMkLst>
            <pc:docMk/>
            <pc:sldMk cId="3726076035" sldId="289"/>
            <ac:spMk id="2" creationId="{00000000-0000-0000-0000-000000000000}"/>
          </ac:spMkLst>
        </pc:spChg>
        <pc:spChg chg="del">
          <ac:chgData name="Clouse, Nathan" userId="7a406f43-9e2e-4461-83a1-226030c30c09" providerId="ADAL" clId="{902F312D-1FD0-4B54-9710-E2010184959A}" dt="2019-10-05T01:06:03.613" v="831"/>
          <ac:spMkLst>
            <pc:docMk/>
            <pc:sldMk cId="3726076035" sldId="289"/>
            <ac:spMk id="3" creationId="{00000000-0000-0000-0000-000000000000}"/>
          </ac:spMkLst>
        </pc:spChg>
        <pc:spChg chg="mod">
          <ac:chgData name="Clouse, Nathan" userId="7a406f43-9e2e-4461-83a1-226030c30c09" providerId="ADAL" clId="{902F312D-1FD0-4B54-9710-E2010184959A}" dt="2019-10-18T03:03:38.496" v="3544" actId="1037"/>
          <ac:spMkLst>
            <pc:docMk/>
            <pc:sldMk cId="3726076035" sldId="289"/>
            <ac:spMk id="11" creationId="{1417338F-50CC-4B83-B408-4E51E5CB2A8C}"/>
          </ac:spMkLst>
        </pc:spChg>
        <pc:picChg chg="del">
          <ac:chgData name="Clouse, Nathan" userId="7a406f43-9e2e-4461-83a1-226030c30c09" providerId="ADAL" clId="{902F312D-1FD0-4B54-9710-E2010184959A}" dt="2019-10-05T01:03:16.499" v="735" actId="478"/>
          <ac:picMkLst>
            <pc:docMk/>
            <pc:sldMk cId="3726076035" sldId="289"/>
            <ac:picMk id="9" creationId="{2E7B03D6-FE69-4232-8364-7F8A06BF489E}"/>
          </ac:picMkLst>
        </pc:picChg>
        <pc:picChg chg="del">
          <ac:chgData name="Clouse, Nathan" userId="7a406f43-9e2e-4461-83a1-226030c30c09" providerId="ADAL" clId="{902F312D-1FD0-4B54-9710-E2010184959A}" dt="2019-10-05T01:03:13.951" v="734" actId="478"/>
          <ac:picMkLst>
            <pc:docMk/>
            <pc:sldMk cId="3726076035" sldId="289"/>
            <ac:picMk id="15" creationId="{E34D1278-3EB5-4559-BEA0-216D8964DE1A}"/>
          </ac:picMkLst>
        </pc:picChg>
        <pc:picChg chg="add mod">
          <ac:chgData name="Clouse, Nathan" userId="7a406f43-9e2e-4461-83a1-226030c30c09" providerId="ADAL" clId="{902F312D-1FD0-4B54-9710-E2010184959A}" dt="2019-10-05T01:11:48.128" v="840" actId="1076"/>
          <ac:picMkLst>
            <pc:docMk/>
            <pc:sldMk cId="3726076035" sldId="289"/>
            <ac:picMk id="5122" creationId="{140DEF10-F8F5-49F5-AAA0-19B4524572BE}"/>
          </ac:picMkLst>
        </pc:picChg>
      </pc:sldChg>
      <pc:sldChg chg="addSp delSp modSp add del">
        <pc:chgData name="Clouse, Nathan" userId="7a406f43-9e2e-4461-83a1-226030c30c09" providerId="ADAL" clId="{902F312D-1FD0-4B54-9710-E2010184959A}" dt="2019-10-13T02:29:18.548" v="3079" actId="1076"/>
        <pc:sldMkLst>
          <pc:docMk/>
          <pc:sldMk cId="849574888" sldId="290"/>
        </pc:sldMkLst>
        <pc:spChg chg="mod">
          <ac:chgData name="Clouse, Nathan" userId="7a406f43-9e2e-4461-83a1-226030c30c09" providerId="ADAL" clId="{902F312D-1FD0-4B54-9710-E2010184959A}" dt="2019-10-04T23:53:42.358" v="21" actId="14100"/>
          <ac:spMkLst>
            <pc:docMk/>
            <pc:sldMk cId="849574888" sldId="290"/>
            <ac:spMk id="3" creationId="{00000000-0000-0000-0000-000000000000}"/>
          </ac:spMkLst>
        </pc:spChg>
        <pc:spChg chg="del">
          <ac:chgData name="Clouse, Nathan" userId="7a406f43-9e2e-4461-83a1-226030c30c09" providerId="ADAL" clId="{902F312D-1FD0-4B54-9710-E2010184959A}" dt="2019-10-04T23:53:48.675" v="23"/>
          <ac:spMkLst>
            <pc:docMk/>
            <pc:sldMk cId="849574888" sldId="290"/>
            <ac:spMk id="4" creationId="{00000000-0000-0000-0000-000000000000}"/>
          </ac:spMkLst>
        </pc:spChg>
        <pc:picChg chg="add del mod">
          <ac:chgData name="Clouse, Nathan" userId="7a406f43-9e2e-4461-83a1-226030c30c09" providerId="ADAL" clId="{902F312D-1FD0-4B54-9710-E2010184959A}" dt="2019-10-04T23:53:43.340" v="22"/>
          <ac:picMkLst>
            <pc:docMk/>
            <pc:sldMk cId="849574888" sldId="290"/>
            <ac:picMk id="1026" creationId="{6C25D79F-68A8-4C21-9801-EA3A9957C266}"/>
          </ac:picMkLst>
        </pc:picChg>
        <pc:picChg chg="add">
          <ac:chgData name="Clouse, Nathan" userId="7a406f43-9e2e-4461-83a1-226030c30c09" providerId="ADAL" clId="{902F312D-1FD0-4B54-9710-E2010184959A}" dt="2019-10-04T23:53:48.675" v="23"/>
          <ac:picMkLst>
            <pc:docMk/>
            <pc:sldMk cId="849574888" sldId="290"/>
            <ac:picMk id="1028" creationId="{CCB79AC2-6B76-4573-A021-665A1C9D3CA2}"/>
          </ac:picMkLst>
        </pc:picChg>
        <pc:picChg chg="add mod">
          <ac:chgData name="Clouse, Nathan" userId="7a406f43-9e2e-4461-83a1-226030c30c09" providerId="ADAL" clId="{902F312D-1FD0-4B54-9710-E2010184959A}" dt="2019-10-13T02:29:18.548" v="3079" actId="1076"/>
          <ac:picMkLst>
            <pc:docMk/>
            <pc:sldMk cId="849574888" sldId="290"/>
            <ac:picMk id="2050" creationId="{DC72C31E-2DE6-4AE4-9BCB-044F076AE80E}"/>
          </ac:picMkLst>
        </pc:picChg>
      </pc:sldChg>
      <pc:sldChg chg="add del">
        <pc:chgData name="Clouse, Nathan" userId="7a406f43-9e2e-4461-83a1-226030c30c09" providerId="ADAL" clId="{902F312D-1FD0-4B54-9710-E2010184959A}" dt="2019-10-05T01:22:08.267" v="949" actId="2696"/>
        <pc:sldMkLst>
          <pc:docMk/>
          <pc:sldMk cId="2121345427" sldId="291"/>
        </pc:sldMkLst>
      </pc:sldChg>
      <pc:sldChg chg="modSp add del">
        <pc:chgData name="Clouse, Nathan" userId="7a406f43-9e2e-4461-83a1-226030c30c09" providerId="ADAL" clId="{902F312D-1FD0-4B54-9710-E2010184959A}" dt="2019-10-18T03:10:08.612" v="3546" actId="20577"/>
        <pc:sldMkLst>
          <pc:docMk/>
          <pc:sldMk cId="2932225348" sldId="292"/>
        </pc:sldMkLst>
        <pc:spChg chg="mod">
          <ac:chgData name="Clouse, Nathan" userId="7a406f43-9e2e-4461-83a1-226030c30c09" providerId="ADAL" clId="{902F312D-1FD0-4B54-9710-E2010184959A}" dt="2019-10-05T00:13:16.372" v="67" actId="27636"/>
          <ac:spMkLst>
            <pc:docMk/>
            <pc:sldMk cId="2932225348" sldId="292"/>
            <ac:spMk id="2" creationId="{25257B4F-1CDE-4286-AEB8-CFB0510D738A}"/>
          </ac:spMkLst>
        </pc:spChg>
        <pc:spChg chg="mod">
          <ac:chgData name="Clouse, Nathan" userId="7a406f43-9e2e-4461-83a1-226030c30c09" providerId="ADAL" clId="{902F312D-1FD0-4B54-9710-E2010184959A}" dt="2019-10-18T03:10:08.612" v="3546" actId="20577"/>
          <ac:spMkLst>
            <pc:docMk/>
            <pc:sldMk cId="2932225348" sldId="292"/>
            <ac:spMk id="3" creationId="{6F86DDCA-C823-4456-B38B-D13947ED01BC}"/>
          </ac:spMkLst>
        </pc:spChg>
      </pc:sldChg>
      <pc:sldChg chg="addSp delSp modSp add del">
        <pc:chgData name="Clouse, Nathan" userId="7a406f43-9e2e-4461-83a1-226030c30c09" providerId="ADAL" clId="{902F312D-1FD0-4B54-9710-E2010184959A}" dt="2019-10-12T03:19:25.390" v="2699" actId="20577"/>
        <pc:sldMkLst>
          <pc:docMk/>
          <pc:sldMk cId="1987324512" sldId="293"/>
        </pc:sldMkLst>
        <pc:spChg chg="del">
          <ac:chgData name="Clouse, Nathan" userId="7a406f43-9e2e-4461-83a1-226030c30c09" providerId="ADAL" clId="{902F312D-1FD0-4B54-9710-E2010184959A}" dt="2019-10-05T00:40:12.937" v="346"/>
          <ac:spMkLst>
            <pc:docMk/>
            <pc:sldMk cId="1987324512" sldId="293"/>
            <ac:spMk id="2" creationId="{C2E117DC-5EA2-4BF5-AE11-1D1A068660F1}"/>
          </ac:spMkLst>
        </pc:spChg>
        <pc:spChg chg="add del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3" creationId="{C653A511-7BE4-42B1-91C5-A5AE10F447B6}"/>
          </ac:spMkLst>
        </pc:spChg>
        <pc:spChg chg="add del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4" creationId="{A2F7F421-010D-40B1-A0EC-D571CA5138DB}"/>
          </ac:spMkLst>
        </pc:spChg>
        <pc:spChg chg="add del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5" creationId="{A346E407-796D-4C61-AA41-E5436C683641}"/>
          </ac:spMkLst>
        </pc:spChg>
        <pc:spChg chg="add del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6" creationId="{A5717549-BD1A-4E77-AE88-5E70E3AAFCAA}"/>
          </ac:spMkLst>
        </pc:spChg>
        <pc:spChg chg="add del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7" creationId="{74B0588C-75CD-4220-ABA9-F987994DB4AE}"/>
          </ac:spMkLst>
        </pc:spChg>
        <pc:spChg chg="add mod">
          <ac:chgData name="Clouse, Nathan" userId="7a406f43-9e2e-4461-83a1-226030c30c09" providerId="ADAL" clId="{902F312D-1FD0-4B54-9710-E2010184959A}" dt="2019-10-12T03:19:25.390" v="2699" actId="20577"/>
          <ac:spMkLst>
            <pc:docMk/>
            <pc:sldMk cId="1987324512" sldId="293"/>
            <ac:spMk id="8" creationId="{F31CBE25-E02A-473F-8DD8-274BA5918FFA}"/>
          </ac:spMkLst>
        </pc:spChg>
        <pc:spChg chg="add mod">
          <ac:chgData name="Clouse, Nathan" userId="7a406f43-9e2e-4461-83a1-226030c30c09" providerId="ADAL" clId="{902F312D-1FD0-4B54-9710-E2010184959A}" dt="2019-10-10T00:13:23.708" v="1599" actId="20577"/>
          <ac:spMkLst>
            <pc:docMk/>
            <pc:sldMk cId="1987324512" sldId="293"/>
            <ac:spMk id="9" creationId="{E55ACE8C-B449-4593-BE87-1F7E19132B13}"/>
          </ac:spMkLst>
        </pc:spChg>
        <pc:spChg chg="add mod">
          <ac:chgData name="Clouse, Nathan" userId="7a406f43-9e2e-4461-83a1-226030c30c09" providerId="ADAL" clId="{902F312D-1FD0-4B54-9710-E2010184959A}" dt="2019-10-05T00:40:39.917" v="347"/>
          <ac:spMkLst>
            <pc:docMk/>
            <pc:sldMk cId="1987324512" sldId="293"/>
            <ac:spMk id="10" creationId="{EAE3FA44-7B77-4B92-B408-92976A9401B8}"/>
          </ac:spMkLst>
        </pc:spChg>
        <pc:picChg chg="add mod">
          <ac:chgData name="Clouse, Nathan" userId="7a406f43-9e2e-4461-83a1-226030c30c09" providerId="ADAL" clId="{902F312D-1FD0-4B54-9710-E2010184959A}" dt="2019-10-07T02:41:12.070" v="1182" actId="1076"/>
          <ac:picMkLst>
            <pc:docMk/>
            <pc:sldMk cId="1987324512" sldId="293"/>
            <ac:picMk id="1026" creationId="{D12A8964-320F-40A0-B451-970D46C44A45}"/>
          </ac:picMkLst>
        </pc:picChg>
        <pc:picChg chg="add mod">
          <ac:chgData name="Clouse, Nathan" userId="7a406f43-9e2e-4461-83a1-226030c30c09" providerId="ADAL" clId="{902F312D-1FD0-4B54-9710-E2010184959A}" dt="2019-10-07T02:54:52.524" v="1219" actId="1076"/>
          <ac:picMkLst>
            <pc:docMk/>
            <pc:sldMk cId="1987324512" sldId="293"/>
            <ac:picMk id="1028" creationId="{6C135B71-9A64-45E9-8510-E2AEA15C5558}"/>
          </ac:picMkLst>
        </pc:picChg>
      </pc:sldChg>
      <pc:sldChg chg="addSp modSp add del">
        <pc:chgData name="Clouse, Nathan" userId="7a406f43-9e2e-4461-83a1-226030c30c09" providerId="ADAL" clId="{902F312D-1FD0-4B54-9710-E2010184959A}" dt="2019-10-07T02:54:58.438" v="1220" actId="1076"/>
        <pc:sldMkLst>
          <pc:docMk/>
          <pc:sldMk cId="1046561238" sldId="294"/>
        </pc:sldMkLst>
        <pc:spChg chg="mod">
          <ac:chgData name="Clouse, Nathan" userId="7a406f43-9e2e-4461-83a1-226030c30c09" providerId="ADAL" clId="{902F312D-1FD0-4B54-9710-E2010184959A}" dt="2019-10-05T00:40:54.781" v="355" actId="20577"/>
          <ac:spMkLst>
            <pc:docMk/>
            <pc:sldMk cId="1046561238" sldId="294"/>
            <ac:spMk id="2" creationId="{081EF538-B36A-4DBF-837B-A469064A7427}"/>
          </ac:spMkLst>
        </pc:spChg>
        <pc:spChg chg="mod">
          <ac:chgData name="Clouse, Nathan" userId="7a406f43-9e2e-4461-83a1-226030c30c09" providerId="ADAL" clId="{902F312D-1FD0-4B54-9710-E2010184959A}" dt="2019-10-07T02:37:56.472" v="1107" actId="20577"/>
          <ac:spMkLst>
            <pc:docMk/>
            <pc:sldMk cId="1046561238" sldId="294"/>
            <ac:spMk id="3" creationId="{FA6A85CC-F3E9-4A05-913B-049C36B590A4}"/>
          </ac:spMkLst>
        </pc:spChg>
        <pc:spChg chg="mod">
          <ac:chgData name="Clouse, Nathan" userId="7a406f43-9e2e-4461-83a1-226030c30c09" providerId="ADAL" clId="{902F312D-1FD0-4B54-9710-E2010184959A}" dt="2019-10-07T02:37:52.676" v="1094" actId="27636"/>
          <ac:spMkLst>
            <pc:docMk/>
            <pc:sldMk cId="1046561238" sldId="294"/>
            <ac:spMk id="4" creationId="{ACE37F5B-2AB9-4471-A187-CD2ACF78A214}"/>
          </ac:spMkLst>
        </pc:spChg>
        <pc:picChg chg="add mod">
          <ac:chgData name="Clouse, Nathan" userId="7a406f43-9e2e-4461-83a1-226030c30c09" providerId="ADAL" clId="{902F312D-1FD0-4B54-9710-E2010184959A}" dt="2019-10-07T02:48:46.865" v="1212" actId="14100"/>
          <ac:picMkLst>
            <pc:docMk/>
            <pc:sldMk cId="1046561238" sldId="294"/>
            <ac:picMk id="2050" creationId="{B836321C-19AD-42EA-A686-4A878C102C03}"/>
          </ac:picMkLst>
        </pc:picChg>
        <pc:picChg chg="add mod">
          <ac:chgData name="Clouse, Nathan" userId="7a406f43-9e2e-4461-83a1-226030c30c09" providerId="ADAL" clId="{902F312D-1FD0-4B54-9710-E2010184959A}" dt="2019-10-07T02:54:58.438" v="1220" actId="1076"/>
          <ac:picMkLst>
            <pc:docMk/>
            <pc:sldMk cId="1046561238" sldId="294"/>
            <ac:picMk id="2052" creationId="{8C25BD1A-9D64-4325-BADF-CEAE377D510A}"/>
          </ac:picMkLst>
        </pc:picChg>
      </pc:sldChg>
      <pc:sldChg chg="addSp modSp add del">
        <pc:chgData name="Clouse, Nathan" userId="7a406f43-9e2e-4461-83a1-226030c30c09" providerId="ADAL" clId="{902F312D-1FD0-4B54-9710-E2010184959A}" dt="2019-10-12T03:19:04.910" v="2692" actId="20577"/>
        <pc:sldMkLst>
          <pc:docMk/>
          <pc:sldMk cId="716197858" sldId="295"/>
        </pc:sldMkLst>
        <pc:spChg chg="mod">
          <ac:chgData name="Clouse, Nathan" userId="7a406f43-9e2e-4461-83a1-226030c30c09" providerId="ADAL" clId="{902F312D-1FD0-4B54-9710-E2010184959A}" dt="2019-10-12T03:18:54.074" v="2689" actId="20577"/>
          <ac:spMkLst>
            <pc:docMk/>
            <pc:sldMk cId="716197858" sldId="295"/>
            <ac:spMk id="2" creationId="{B5B69117-44F3-4891-98F4-70CA5507FE21}"/>
          </ac:spMkLst>
        </pc:spChg>
        <pc:spChg chg="mod">
          <ac:chgData name="Clouse, Nathan" userId="7a406f43-9e2e-4461-83a1-226030c30c09" providerId="ADAL" clId="{902F312D-1FD0-4B54-9710-E2010184959A}" dt="2019-10-12T03:19:04.910" v="2692" actId="20577"/>
          <ac:spMkLst>
            <pc:docMk/>
            <pc:sldMk cId="716197858" sldId="295"/>
            <ac:spMk id="3" creationId="{2A2643F1-EFFC-4D48-A939-C4C9688DE3B8}"/>
          </ac:spMkLst>
        </pc:spChg>
        <pc:spChg chg="mod">
          <ac:chgData name="Clouse, Nathan" userId="7a406f43-9e2e-4461-83a1-226030c30c09" providerId="ADAL" clId="{902F312D-1FD0-4B54-9710-E2010184959A}" dt="2019-10-07T02:57:29.184" v="1311" actId="20577"/>
          <ac:spMkLst>
            <pc:docMk/>
            <pc:sldMk cId="716197858" sldId="295"/>
            <ac:spMk id="4" creationId="{AA4D8A8B-3297-4929-891A-CB2A4C37D2D1}"/>
          </ac:spMkLst>
        </pc:spChg>
        <pc:picChg chg="add mod">
          <ac:chgData name="Clouse, Nathan" userId="7a406f43-9e2e-4461-83a1-226030c30c09" providerId="ADAL" clId="{902F312D-1FD0-4B54-9710-E2010184959A}" dt="2019-10-05T00:48:12.893" v="374" actId="1036"/>
          <ac:picMkLst>
            <pc:docMk/>
            <pc:sldMk cId="716197858" sldId="295"/>
            <ac:picMk id="2050" creationId="{41696775-6988-4E41-AA79-4A915109B2F0}"/>
          </ac:picMkLst>
        </pc:picChg>
        <pc:picChg chg="add mod">
          <ac:chgData name="Clouse, Nathan" userId="7a406f43-9e2e-4461-83a1-226030c30c09" providerId="ADAL" clId="{902F312D-1FD0-4B54-9710-E2010184959A}" dt="2019-10-12T03:18:57.478" v="2690" actId="1076"/>
          <ac:picMkLst>
            <pc:docMk/>
            <pc:sldMk cId="716197858" sldId="295"/>
            <ac:picMk id="2052" creationId="{537790AE-7A24-4C6C-A3EC-966CDCE36FB7}"/>
          </ac:picMkLst>
        </pc:picChg>
      </pc:sldChg>
      <pc:sldChg chg="modSp add del">
        <pc:chgData name="Clouse, Nathan" userId="7a406f43-9e2e-4461-83a1-226030c30c09" providerId="ADAL" clId="{902F312D-1FD0-4B54-9710-E2010184959A}" dt="2019-10-13T02:47:36.483" v="3478" actId="20577"/>
        <pc:sldMkLst>
          <pc:docMk/>
          <pc:sldMk cId="1082680404" sldId="296"/>
        </pc:sldMkLst>
        <pc:spChg chg="mod">
          <ac:chgData name="Clouse, Nathan" userId="7a406f43-9e2e-4461-83a1-226030c30c09" providerId="ADAL" clId="{902F312D-1FD0-4B54-9710-E2010184959A}" dt="2019-10-07T02:58:58.605" v="1313" actId="313"/>
          <ac:spMkLst>
            <pc:docMk/>
            <pc:sldMk cId="1082680404" sldId="296"/>
            <ac:spMk id="2" creationId="{F33715BE-90A2-4EC1-BD72-97E87150487A}"/>
          </ac:spMkLst>
        </pc:spChg>
        <pc:spChg chg="mod">
          <ac:chgData name="Clouse, Nathan" userId="7a406f43-9e2e-4461-83a1-226030c30c09" providerId="ADAL" clId="{902F312D-1FD0-4B54-9710-E2010184959A}" dt="2019-10-13T02:47:36.483" v="3478" actId="20577"/>
          <ac:spMkLst>
            <pc:docMk/>
            <pc:sldMk cId="1082680404" sldId="296"/>
            <ac:spMk id="3" creationId="{CD039C17-F05B-4A3B-ADA1-A13A99924D93}"/>
          </ac:spMkLst>
        </pc:spChg>
        <pc:spChg chg="mod">
          <ac:chgData name="Clouse, Nathan" userId="7a406f43-9e2e-4461-83a1-226030c30c09" providerId="ADAL" clId="{902F312D-1FD0-4B54-9710-E2010184959A}" dt="2019-10-10T00:16:29.396" v="1677" actId="20577"/>
          <ac:spMkLst>
            <pc:docMk/>
            <pc:sldMk cId="1082680404" sldId="296"/>
            <ac:spMk id="4" creationId="{6918E445-43DB-4155-A5E2-A1714E7180EF}"/>
          </ac:spMkLst>
        </pc:spChg>
      </pc:sldChg>
      <pc:sldChg chg="addSp delSp modSp add del">
        <pc:chgData name="Clouse, Nathan" userId="7a406f43-9e2e-4461-83a1-226030c30c09" providerId="ADAL" clId="{902F312D-1FD0-4B54-9710-E2010184959A}" dt="2019-10-13T02:50:11.398" v="3483" actId="1076"/>
        <pc:sldMkLst>
          <pc:docMk/>
          <pc:sldMk cId="53806589" sldId="297"/>
        </pc:sldMkLst>
        <pc:spChg chg="mod">
          <ac:chgData name="Clouse, Nathan" userId="7a406f43-9e2e-4461-83a1-226030c30c09" providerId="ADAL" clId="{902F312D-1FD0-4B54-9710-E2010184959A}" dt="2019-10-05T00:50:16.963" v="445" actId="20577"/>
          <ac:spMkLst>
            <pc:docMk/>
            <pc:sldMk cId="53806589" sldId="297"/>
            <ac:spMk id="2" creationId="{CE9AC330-F15B-4374-B6C8-3C62E44580ED}"/>
          </ac:spMkLst>
        </pc:spChg>
        <pc:spChg chg="mod">
          <ac:chgData name="Clouse, Nathan" userId="7a406f43-9e2e-4461-83a1-226030c30c09" providerId="ADAL" clId="{902F312D-1FD0-4B54-9710-E2010184959A}" dt="2019-10-10T00:17:03.604" v="1761" actId="20577"/>
          <ac:spMkLst>
            <pc:docMk/>
            <pc:sldMk cId="53806589" sldId="297"/>
            <ac:spMk id="3" creationId="{A89135D5-BA3C-4E59-8933-AC8C9A1AAE4C}"/>
          </ac:spMkLst>
        </pc:spChg>
        <pc:spChg chg="add del">
          <ac:chgData name="Clouse, Nathan" userId="7a406f43-9e2e-4461-83a1-226030c30c09" providerId="ADAL" clId="{902F312D-1FD0-4B54-9710-E2010184959A}" dt="2019-10-07T03:04:56.466" v="1535"/>
          <ac:spMkLst>
            <pc:docMk/>
            <pc:sldMk cId="53806589" sldId="297"/>
            <ac:spMk id="5" creationId="{F43E07C7-95FF-42F0-B5D6-AE3AFFCF2B5E}"/>
          </ac:spMkLst>
        </pc:spChg>
        <pc:picChg chg="add del mod">
          <ac:chgData name="Clouse, Nathan" userId="7a406f43-9e2e-4461-83a1-226030c30c09" providerId="ADAL" clId="{902F312D-1FD0-4B54-9710-E2010184959A}" dt="2019-10-13T02:50:04.621" v="3479" actId="478"/>
          <ac:picMkLst>
            <pc:docMk/>
            <pc:sldMk cId="53806589" sldId="297"/>
            <ac:picMk id="1026" creationId="{BC3F859B-FD62-4539-B2B8-15E0902528F6}"/>
          </ac:picMkLst>
        </pc:picChg>
        <pc:picChg chg="add mod">
          <ac:chgData name="Clouse, Nathan" userId="7a406f43-9e2e-4461-83a1-226030c30c09" providerId="ADAL" clId="{902F312D-1FD0-4B54-9710-E2010184959A}" dt="2019-10-13T02:50:11.398" v="3483" actId="1076"/>
          <ac:picMkLst>
            <pc:docMk/>
            <pc:sldMk cId="53806589" sldId="297"/>
            <ac:picMk id="3074" creationId="{3665D0C0-363C-4602-947F-AACF90A84132}"/>
          </ac:picMkLst>
        </pc:picChg>
      </pc:sldChg>
      <pc:sldChg chg="addSp delSp modSp add del">
        <pc:chgData name="Clouse, Nathan" userId="7a406f43-9e2e-4461-83a1-226030c30c09" providerId="ADAL" clId="{902F312D-1FD0-4B54-9710-E2010184959A}" dt="2019-10-12T03:21:00.024" v="2712" actId="20577"/>
        <pc:sldMkLst>
          <pc:docMk/>
          <pc:sldMk cId="1581101382" sldId="298"/>
        </pc:sldMkLst>
        <pc:spChg chg="del">
          <ac:chgData name="Clouse, Nathan" userId="7a406f43-9e2e-4461-83a1-226030c30c09" providerId="ADAL" clId="{902F312D-1FD0-4B54-9710-E2010184959A}" dt="2019-10-05T00:52:33.660" v="465"/>
          <ac:spMkLst>
            <pc:docMk/>
            <pc:sldMk cId="1581101382" sldId="298"/>
            <ac:spMk id="2" creationId="{0CAD741D-C207-4F42-B6DB-E70BF9B5AD12}"/>
          </ac:spMkLst>
        </pc:spChg>
        <pc:spChg chg="add mod">
          <ac:chgData name="Clouse, Nathan" userId="7a406f43-9e2e-4461-83a1-226030c30c09" providerId="ADAL" clId="{902F312D-1FD0-4B54-9710-E2010184959A}" dt="2019-10-12T02:40:24.079" v="2646" actId="20577"/>
          <ac:spMkLst>
            <pc:docMk/>
            <pc:sldMk cId="1581101382" sldId="298"/>
            <ac:spMk id="3" creationId="{441B4095-EE9E-4022-8645-213DB54B2C51}"/>
          </ac:spMkLst>
        </pc:spChg>
        <pc:spChg chg="add mod">
          <ac:chgData name="Clouse, Nathan" userId="7a406f43-9e2e-4461-83a1-226030c30c09" providerId="ADAL" clId="{902F312D-1FD0-4B54-9710-E2010184959A}" dt="2019-10-05T00:57:45.312" v="651" actId="20577"/>
          <ac:spMkLst>
            <pc:docMk/>
            <pc:sldMk cId="1581101382" sldId="298"/>
            <ac:spMk id="4" creationId="{083D04C1-A5A5-4C5D-B003-66FC04AA1586}"/>
          </ac:spMkLst>
        </pc:spChg>
        <pc:spChg chg="add mod">
          <ac:chgData name="Clouse, Nathan" userId="7a406f43-9e2e-4461-83a1-226030c30c09" providerId="ADAL" clId="{902F312D-1FD0-4B54-9710-E2010184959A}" dt="2019-10-12T03:21:00.024" v="2712" actId="20577"/>
          <ac:spMkLst>
            <pc:docMk/>
            <pc:sldMk cId="1581101382" sldId="298"/>
            <ac:spMk id="5" creationId="{FCF94C9C-F57C-4490-81E0-B0A8E008CE09}"/>
          </ac:spMkLst>
        </pc:spChg>
        <pc:picChg chg="add del mod">
          <ac:chgData name="Clouse, Nathan" userId="7a406f43-9e2e-4461-83a1-226030c30c09" providerId="ADAL" clId="{902F312D-1FD0-4B54-9710-E2010184959A}" dt="2019-10-05T01:01:16.077" v="730" actId="478"/>
          <ac:picMkLst>
            <pc:docMk/>
            <pc:sldMk cId="1581101382" sldId="298"/>
            <ac:picMk id="3074" creationId="{F4ABA71D-4D95-470F-8322-41B0068536D5}"/>
          </ac:picMkLst>
        </pc:picChg>
        <pc:picChg chg="add mod">
          <ac:chgData name="Clouse, Nathan" userId="7a406f43-9e2e-4461-83a1-226030c30c09" providerId="ADAL" clId="{902F312D-1FD0-4B54-9710-E2010184959A}" dt="2019-10-10T00:42:22.369" v="1765" actId="1076"/>
          <ac:picMkLst>
            <pc:docMk/>
            <pc:sldMk cId="1581101382" sldId="298"/>
            <ac:picMk id="3076" creationId="{6D50EBD6-09B4-48A0-819A-378E99FC2D86}"/>
          </ac:picMkLst>
        </pc:picChg>
      </pc:sldChg>
      <pc:sldChg chg="addSp delSp modSp add del modTransition">
        <pc:chgData name="Clouse, Nathan" userId="7a406f43-9e2e-4461-83a1-226030c30c09" providerId="ADAL" clId="{902F312D-1FD0-4B54-9710-E2010184959A}" dt="2019-10-13T02:52:03.983" v="3490"/>
        <pc:sldMkLst>
          <pc:docMk/>
          <pc:sldMk cId="2721626658" sldId="299"/>
        </pc:sldMkLst>
        <pc:spChg chg="del">
          <ac:chgData name="Clouse, Nathan" userId="7a406f43-9e2e-4461-83a1-226030c30c09" providerId="ADAL" clId="{902F312D-1FD0-4B54-9710-E2010184959A}" dt="2019-10-05T00:52:59.482" v="467"/>
          <ac:spMkLst>
            <pc:docMk/>
            <pc:sldMk cId="2721626658" sldId="299"/>
            <ac:spMk id="2" creationId="{A5F540D5-D9AA-41DD-942C-0D84132F495B}"/>
          </ac:spMkLst>
        </pc:spChg>
        <pc:spChg chg="add mod">
          <ac:chgData name="Clouse, Nathan" userId="7a406f43-9e2e-4461-83a1-226030c30c09" providerId="ADAL" clId="{902F312D-1FD0-4B54-9710-E2010184959A}" dt="2019-10-12T01:05:16.119" v="2207" actId="1076"/>
          <ac:spMkLst>
            <pc:docMk/>
            <pc:sldMk cId="2721626658" sldId="299"/>
            <ac:spMk id="3" creationId="{10D754A1-C9F2-414F-8BA5-18B1DF873248}"/>
          </ac:spMkLst>
        </pc:spChg>
        <pc:spChg chg="add mod">
          <ac:chgData name="Clouse, Nathan" userId="7a406f43-9e2e-4461-83a1-226030c30c09" providerId="ADAL" clId="{902F312D-1FD0-4B54-9710-E2010184959A}" dt="2019-10-12T02:40:38.313" v="2660" actId="20577"/>
          <ac:spMkLst>
            <pc:docMk/>
            <pc:sldMk cId="2721626658" sldId="299"/>
            <ac:spMk id="4" creationId="{42C5CB08-9784-49F7-A7E0-60B629758DD7}"/>
          </ac:spMkLst>
        </pc:spChg>
        <pc:spChg chg="add mod">
          <ac:chgData name="Clouse, Nathan" userId="7a406f43-9e2e-4461-83a1-226030c30c09" providerId="ADAL" clId="{902F312D-1FD0-4B54-9710-E2010184959A}" dt="2019-10-05T00:52:59.482" v="467"/>
          <ac:spMkLst>
            <pc:docMk/>
            <pc:sldMk cId="2721626658" sldId="299"/>
            <ac:spMk id="5" creationId="{9483A667-FCC3-4DDD-B46A-3B3DED0E4EE3}"/>
          </ac:spMkLst>
        </pc:spChg>
        <pc:picChg chg="add mod">
          <ac:chgData name="Clouse, Nathan" userId="7a406f43-9e2e-4461-83a1-226030c30c09" providerId="ADAL" clId="{902F312D-1FD0-4B54-9710-E2010184959A}" dt="2019-10-12T01:05:21.736" v="2208" actId="1076"/>
          <ac:picMkLst>
            <pc:docMk/>
            <pc:sldMk cId="2721626658" sldId="299"/>
            <ac:picMk id="2050" creationId="{1B9A7ABA-C853-447C-B5EE-A2F953207D35}"/>
          </ac:picMkLst>
        </pc:picChg>
      </pc:sldChg>
      <pc:sldChg chg="addSp modSp add del">
        <pc:chgData name="Clouse, Nathan" userId="7a406f43-9e2e-4461-83a1-226030c30c09" providerId="ADAL" clId="{902F312D-1FD0-4B54-9710-E2010184959A}" dt="2019-10-18T03:27:08.569" v="3547" actId="313"/>
        <pc:sldMkLst>
          <pc:docMk/>
          <pc:sldMk cId="4054961749" sldId="300"/>
        </pc:sldMkLst>
        <pc:spChg chg="mod">
          <ac:chgData name="Clouse, Nathan" userId="7a406f43-9e2e-4461-83a1-226030c30c09" providerId="ADAL" clId="{902F312D-1FD0-4B54-9710-E2010184959A}" dt="2019-10-18T03:27:08.569" v="3547" actId="313"/>
          <ac:spMkLst>
            <pc:docMk/>
            <pc:sldMk cId="4054961749" sldId="300"/>
            <ac:spMk id="2" creationId="{BC6BE99F-BF84-4446-8899-9A7C1EF6041F}"/>
          </ac:spMkLst>
        </pc:spChg>
        <pc:spChg chg="mod">
          <ac:chgData name="Clouse, Nathan" userId="7a406f43-9e2e-4461-83a1-226030c30c09" providerId="ADAL" clId="{902F312D-1FD0-4B54-9710-E2010184959A}" dt="2019-10-10T01:09:03.586" v="2038" actId="20577"/>
          <ac:spMkLst>
            <pc:docMk/>
            <pc:sldMk cId="4054961749" sldId="300"/>
            <ac:spMk id="3" creationId="{B89E9D7E-EFDA-45DC-B30C-4BE83CA6D566}"/>
          </ac:spMkLst>
        </pc:spChg>
        <pc:picChg chg="add mod">
          <ac:chgData name="Clouse, Nathan" userId="7a406f43-9e2e-4461-83a1-226030c30c09" providerId="ADAL" clId="{902F312D-1FD0-4B54-9710-E2010184959A}" dt="2019-10-10T01:03:46.137" v="1928" actId="14100"/>
          <ac:picMkLst>
            <pc:docMk/>
            <pc:sldMk cId="4054961749" sldId="300"/>
            <ac:picMk id="2050" creationId="{B7CFBA8F-9019-4D65-96CB-16F4F300C700}"/>
          </ac:picMkLst>
        </pc:picChg>
      </pc:sldChg>
      <pc:sldChg chg="addSp modSp add del ord">
        <pc:chgData name="Clouse, Nathan" userId="7a406f43-9e2e-4461-83a1-226030c30c09" providerId="ADAL" clId="{902F312D-1FD0-4B54-9710-E2010184959A}" dt="2019-10-12T01:03:54.948" v="2204" actId="1076"/>
        <pc:sldMkLst>
          <pc:docMk/>
          <pc:sldMk cId="1101842654" sldId="301"/>
        </pc:sldMkLst>
        <pc:spChg chg="mod">
          <ac:chgData name="Clouse, Nathan" userId="7a406f43-9e2e-4461-83a1-226030c30c09" providerId="ADAL" clId="{902F312D-1FD0-4B54-9710-E2010184959A}" dt="2019-10-05T01:04:25.307" v="786" actId="20577"/>
          <ac:spMkLst>
            <pc:docMk/>
            <pc:sldMk cId="1101842654" sldId="301"/>
            <ac:spMk id="2" creationId="{A4CCBE08-7666-4493-8A87-A2E343A23EC7}"/>
          </ac:spMkLst>
        </pc:spChg>
        <pc:picChg chg="add mod">
          <ac:chgData name="Clouse, Nathan" userId="7a406f43-9e2e-4461-83a1-226030c30c09" providerId="ADAL" clId="{902F312D-1FD0-4B54-9710-E2010184959A}" dt="2019-10-12T01:03:54.948" v="2204" actId="1076"/>
          <ac:picMkLst>
            <pc:docMk/>
            <pc:sldMk cId="1101842654" sldId="301"/>
            <ac:picMk id="1026" creationId="{76F1C757-DEF8-436C-A8D6-DF0269F23BA9}"/>
          </ac:picMkLst>
        </pc:picChg>
      </pc:sldChg>
      <pc:sldChg chg="addSp delSp modSp add del">
        <pc:chgData name="Clouse, Nathan" userId="7a406f43-9e2e-4461-83a1-226030c30c09" providerId="ADAL" clId="{902F312D-1FD0-4B54-9710-E2010184959A}" dt="2019-10-18T03:28:00.809" v="3579" actId="20577"/>
        <pc:sldMkLst>
          <pc:docMk/>
          <pc:sldMk cId="3613330915" sldId="302"/>
        </pc:sldMkLst>
        <pc:spChg chg="mod">
          <ac:chgData name="Clouse, Nathan" userId="7a406f43-9e2e-4461-83a1-226030c30c09" providerId="ADAL" clId="{902F312D-1FD0-4B54-9710-E2010184959A}" dt="2019-10-05T01:04:53.219" v="794" actId="20577"/>
          <ac:spMkLst>
            <pc:docMk/>
            <pc:sldMk cId="3613330915" sldId="302"/>
            <ac:spMk id="2" creationId="{BC6BE99F-BF84-4446-8899-9A7C1EF6041F}"/>
          </ac:spMkLst>
        </pc:spChg>
        <pc:spChg chg="mod">
          <ac:chgData name="Clouse, Nathan" userId="7a406f43-9e2e-4461-83a1-226030c30c09" providerId="ADAL" clId="{902F312D-1FD0-4B54-9710-E2010184959A}" dt="2019-10-18T03:28:00.809" v="3579" actId="20577"/>
          <ac:spMkLst>
            <pc:docMk/>
            <pc:sldMk cId="3613330915" sldId="302"/>
            <ac:spMk id="4" creationId="{FB9ED344-EED1-4D5C-A1A9-E628A16DCFA1}"/>
          </ac:spMkLst>
        </pc:spChg>
        <pc:picChg chg="add mod">
          <ac:chgData name="Clouse, Nathan" userId="7a406f43-9e2e-4461-83a1-226030c30c09" providerId="ADAL" clId="{902F312D-1FD0-4B54-9710-E2010184959A}" dt="2019-10-10T02:09:08.655" v="2058" actId="14100"/>
          <ac:picMkLst>
            <pc:docMk/>
            <pc:sldMk cId="3613330915" sldId="302"/>
            <ac:picMk id="3074" creationId="{89C273A5-9DCB-45D1-B259-7F7D855ED50B}"/>
          </ac:picMkLst>
        </pc:picChg>
        <pc:picChg chg="add del mod">
          <ac:chgData name="Clouse, Nathan" userId="7a406f43-9e2e-4461-83a1-226030c30c09" providerId="ADAL" clId="{902F312D-1FD0-4B54-9710-E2010184959A}" dt="2019-10-10T01:31:49.095" v="2044" actId="478"/>
          <ac:picMkLst>
            <pc:docMk/>
            <pc:sldMk cId="3613330915" sldId="302"/>
            <ac:picMk id="3076" creationId="{E8148207-5E2E-4B39-8840-E13D09E8B8A0}"/>
          </ac:picMkLst>
        </pc:picChg>
      </pc:sldChg>
      <pc:sldChg chg="addSp modSp add del">
        <pc:chgData name="Clouse, Nathan" userId="7a406f43-9e2e-4461-83a1-226030c30c09" providerId="ADAL" clId="{902F312D-1FD0-4B54-9710-E2010184959A}" dt="2019-10-12T00:59:19.287" v="2201" actId="20577"/>
        <pc:sldMkLst>
          <pc:docMk/>
          <pc:sldMk cId="485588657" sldId="303"/>
        </pc:sldMkLst>
        <pc:spChg chg="mod">
          <ac:chgData name="Clouse, Nathan" userId="7a406f43-9e2e-4461-83a1-226030c30c09" providerId="ADAL" clId="{902F312D-1FD0-4B54-9710-E2010184959A}" dt="2019-10-05T01:05:46.038" v="830" actId="313"/>
          <ac:spMkLst>
            <pc:docMk/>
            <pc:sldMk cId="485588657" sldId="303"/>
            <ac:spMk id="2" creationId="{BC6BE99F-BF84-4446-8899-9A7C1EF6041F}"/>
          </ac:spMkLst>
        </pc:spChg>
        <pc:spChg chg="mod">
          <ac:chgData name="Clouse, Nathan" userId="7a406f43-9e2e-4461-83a1-226030c30c09" providerId="ADAL" clId="{902F312D-1FD0-4B54-9710-E2010184959A}" dt="2019-10-12T00:59:19.287" v="2201" actId="20577"/>
          <ac:spMkLst>
            <pc:docMk/>
            <pc:sldMk cId="485588657" sldId="303"/>
            <ac:spMk id="4" creationId="{FB9ED344-EED1-4D5C-A1A9-E628A16DCFA1}"/>
          </ac:spMkLst>
        </pc:spChg>
        <pc:picChg chg="add mod">
          <ac:chgData name="Clouse, Nathan" userId="7a406f43-9e2e-4461-83a1-226030c30c09" providerId="ADAL" clId="{902F312D-1FD0-4B54-9710-E2010184959A}" dt="2019-10-10T02:09:05.097" v="2057" actId="14100"/>
          <ac:picMkLst>
            <pc:docMk/>
            <pc:sldMk cId="485588657" sldId="303"/>
            <ac:picMk id="4098" creationId="{094E50FE-A975-4C66-B296-5854CF986F29}"/>
          </ac:picMkLst>
        </pc:picChg>
      </pc:sldChg>
      <pc:sldChg chg="add del">
        <pc:chgData name="Clouse, Nathan" userId="7a406f43-9e2e-4461-83a1-226030c30c09" providerId="ADAL" clId="{902F312D-1FD0-4B54-9710-E2010184959A}" dt="2019-10-05T01:22:08.137" v="925" actId="2696"/>
        <pc:sldMkLst>
          <pc:docMk/>
          <pc:sldMk cId="1018871540" sldId="306"/>
        </pc:sldMkLst>
      </pc:sldChg>
      <pc:sldChg chg="add del">
        <pc:chgData name="Clouse, Nathan" userId="7a406f43-9e2e-4461-83a1-226030c30c09" providerId="ADAL" clId="{902F312D-1FD0-4B54-9710-E2010184959A}" dt="2019-10-05T01:22:08.147" v="927" actId="2696"/>
        <pc:sldMkLst>
          <pc:docMk/>
          <pc:sldMk cId="479194849" sldId="307"/>
        </pc:sldMkLst>
      </pc:sldChg>
      <pc:sldChg chg="addSp delSp modSp add del">
        <pc:chgData name="Clouse, Nathan" userId="7a406f43-9e2e-4461-83a1-226030c30c09" providerId="ADAL" clId="{902F312D-1FD0-4B54-9710-E2010184959A}" dt="2019-10-12T05:05:02.547" v="3057" actId="1036"/>
        <pc:sldMkLst>
          <pc:docMk/>
          <pc:sldMk cId="1570975102" sldId="312"/>
        </pc:sldMkLst>
        <pc:spChg chg="del mod">
          <ac:chgData name="Clouse, Nathan" userId="7a406f43-9e2e-4461-83a1-226030c30c09" providerId="ADAL" clId="{902F312D-1FD0-4B54-9710-E2010184959A}" dt="2019-10-05T01:22:10.789" v="958" actId="478"/>
          <ac:spMkLst>
            <pc:docMk/>
            <pc:sldMk cId="1570975102" sldId="312"/>
            <ac:spMk id="2" creationId="{00000000-0000-0000-0000-000000000000}"/>
          </ac:spMkLst>
        </pc:spChg>
        <pc:spChg chg="del">
          <ac:chgData name="Clouse, Nathan" userId="7a406f43-9e2e-4461-83a1-226030c30c09" providerId="ADAL" clId="{902F312D-1FD0-4B54-9710-E2010184959A}" dt="2019-10-05T01:22:10.789" v="958" actId="478"/>
          <ac:spMkLst>
            <pc:docMk/>
            <pc:sldMk cId="1570975102" sldId="312"/>
            <ac:spMk id="3" creationId="{00000000-0000-0000-0000-000000000000}"/>
          </ac:spMkLst>
        </pc:spChg>
        <pc:spChg chg="del">
          <ac:chgData name="Clouse, Nathan" userId="7a406f43-9e2e-4461-83a1-226030c30c09" providerId="ADAL" clId="{902F312D-1FD0-4B54-9710-E2010184959A}" dt="2019-10-05T01:22:10.789" v="958" actId="478"/>
          <ac:spMkLst>
            <pc:docMk/>
            <pc:sldMk cId="1570975102" sldId="312"/>
            <ac:spMk id="11" creationId="{1417338F-50CC-4B83-B408-4E51E5CB2A8C}"/>
          </ac:spMkLst>
        </pc:spChg>
        <pc:spChg chg="del">
          <ac:chgData name="Clouse, Nathan" userId="7a406f43-9e2e-4461-83a1-226030c30c09" providerId="ADAL" clId="{902F312D-1FD0-4B54-9710-E2010184959A}" dt="2019-10-05T01:22:10.789" v="958" actId="478"/>
          <ac:spMkLst>
            <pc:docMk/>
            <pc:sldMk cId="1570975102" sldId="312"/>
            <ac:spMk id="12" creationId="{37867A29-BE73-4A78-B3FA-21DBE3C07417}"/>
          </ac:spMkLst>
        </pc:spChg>
        <pc:spChg chg="del">
          <ac:chgData name="Clouse, Nathan" userId="7a406f43-9e2e-4461-83a1-226030c30c09" providerId="ADAL" clId="{902F312D-1FD0-4B54-9710-E2010184959A}" dt="2019-10-05T01:22:10.789" v="958" actId="478"/>
          <ac:spMkLst>
            <pc:docMk/>
            <pc:sldMk cId="1570975102" sldId="312"/>
            <ac:spMk id="14" creationId="{538BB10B-1BD2-43F4-803F-D4A48980F96F}"/>
          </ac:spMkLst>
        </pc:spChg>
        <pc:spChg chg="add del mod">
          <ac:chgData name="Clouse, Nathan" userId="7a406f43-9e2e-4461-83a1-226030c30c09" providerId="ADAL" clId="{902F312D-1FD0-4B54-9710-E2010184959A}" dt="2019-10-05T01:20:11.665" v="860"/>
          <ac:spMkLst>
            <pc:docMk/>
            <pc:sldMk cId="1570975102" sldId="312"/>
            <ac:spMk id="17" creationId="{7BC082BE-50B8-487D-8B43-9938540260CB}"/>
          </ac:spMkLst>
        </pc:spChg>
        <pc:spChg chg="add">
          <ac:chgData name="Clouse, Nathan" userId="7a406f43-9e2e-4461-83a1-226030c30c09" providerId="ADAL" clId="{902F312D-1FD0-4B54-9710-E2010184959A}" dt="2019-10-05T01:22:11.219" v="959"/>
          <ac:spMkLst>
            <pc:docMk/>
            <pc:sldMk cId="1570975102" sldId="312"/>
            <ac:spMk id="17" creationId="{E812FE71-DB10-40C6-8242-57DB2F41C5B3}"/>
          </ac:spMkLst>
        </pc:spChg>
        <pc:spChg chg="add">
          <ac:chgData name="Clouse, Nathan" userId="7a406f43-9e2e-4461-83a1-226030c30c09" providerId="ADAL" clId="{902F312D-1FD0-4B54-9710-E2010184959A}" dt="2019-10-05T01:22:11.219" v="959"/>
          <ac:spMkLst>
            <pc:docMk/>
            <pc:sldMk cId="1570975102" sldId="312"/>
            <ac:spMk id="18" creationId="{E6E49ECE-173F-4AED-AAB8-E102325A5DEB}"/>
          </ac:spMkLst>
        </pc:spChg>
        <pc:spChg chg="add">
          <ac:chgData name="Clouse, Nathan" userId="7a406f43-9e2e-4461-83a1-226030c30c09" providerId="ADAL" clId="{902F312D-1FD0-4B54-9710-E2010184959A}" dt="2019-10-05T01:22:11.219" v="959"/>
          <ac:spMkLst>
            <pc:docMk/>
            <pc:sldMk cId="1570975102" sldId="312"/>
            <ac:spMk id="20" creationId="{E0565FB1-99A5-4AAF-898E-3F55DA2CF85C}"/>
          </ac:spMkLst>
        </pc:spChg>
        <pc:spChg chg="add">
          <ac:chgData name="Clouse, Nathan" userId="7a406f43-9e2e-4461-83a1-226030c30c09" providerId="ADAL" clId="{902F312D-1FD0-4B54-9710-E2010184959A}" dt="2019-10-05T01:22:11.219" v="959"/>
          <ac:spMkLst>
            <pc:docMk/>
            <pc:sldMk cId="1570975102" sldId="312"/>
            <ac:spMk id="21" creationId="{9249FB6A-F15D-4847-97DE-469419E32A41}"/>
          </ac:spMkLst>
        </pc:spChg>
        <pc:spChg chg="add">
          <ac:chgData name="Clouse, Nathan" userId="7a406f43-9e2e-4461-83a1-226030c30c09" providerId="ADAL" clId="{902F312D-1FD0-4B54-9710-E2010184959A}" dt="2019-10-05T01:22:11.219" v="959"/>
          <ac:spMkLst>
            <pc:docMk/>
            <pc:sldMk cId="1570975102" sldId="312"/>
            <ac:spMk id="23" creationId="{F6419662-1DCF-44B7-9F8A-8A2B805B65F9}"/>
          </ac:spMkLst>
        </pc:spChg>
        <pc:picChg chg="del">
          <ac:chgData name="Clouse, Nathan" userId="7a406f43-9e2e-4461-83a1-226030c30c09" providerId="ADAL" clId="{902F312D-1FD0-4B54-9710-E2010184959A}" dt="2019-10-05T01:22:10.789" v="958" actId="478"/>
          <ac:picMkLst>
            <pc:docMk/>
            <pc:sldMk cId="1570975102" sldId="312"/>
            <ac:picMk id="9" creationId="{2E7B03D6-FE69-4232-8364-7F8A06BF489E}"/>
          </ac:picMkLst>
        </pc:picChg>
        <pc:picChg chg="del">
          <ac:chgData name="Clouse, Nathan" userId="7a406f43-9e2e-4461-83a1-226030c30c09" providerId="ADAL" clId="{902F312D-1FD0-4B54-9710-E2010184959A}" dt="2019-10-05T01:22:10.789" v="958" actId="478"/>
          <ac:picMkLst>
            <pc:docMk/>
            <pc:sldMk cId="1570975102" sldId="312"/>
            <ac:picMk id="13" creationId="{74F3397B-1615-451F-B5D5-666BE66B47D8}"/>
          </ac:picMkLst>
        </pc:picChg>
        <pc:picChg chg="del">
          <ac:chgData name="Clouse, Nathan" userId="7a406f43-9e2e-4461-83a1-226030c30c09" providerId="ADAL" clId="{902F312D-1FD0-4B54-9710-E2010184959A}" dt="2019-10-05T01:22:10.789" v="958" actId="478"/>
          <ac:picMkLst>
            <pc:docMk/>
            <pc:sldMk cId="1570975102" sldId="312"/>
            <ac:picMk id="15" creationId="{E34D1278-3EB5-4559-BEA0-216D8964DE1A}"/>
          </ac:picMkLst>
        </pc:picChg>
        <pc:picChg chg="del">
          <ac:chgData name="Clouse, Nathan" userId="7a406f43-9e2e-4461-83a1-226030c30c09" providerId="ADAL" clId="{902F312D-1FD0-4B54-9710-E2010184959A}" dt="2019-10-05T01:22:10.789" v="958" actId="478"/>
          <ac:picMkLst>
            <pc:docMk/>
            <pc:sldMk cId="1570975102" sldId="312"/>
            <ac:picMk id="16" creationId="{CAEF7689-2B37-4BE4-A752-17AB05CDC017}"/>
          </ac:picMkLst>
        </pc:picChg>
        <pc:picChg chg="add del">
          <ac:chgData name="Clouse, Nathan" userId="7a406f43-9e2e-4461-83a1-226030c30c09" providerId="ADAL" clId="{902F312D-1FD0-4B54-9710-E2010184959A}" dt="2019-10-12T05:04:47.060" v="3051" actId="478"/>
          <ac:picMkLst>
            <pc:docMk/>
            <pc:sldMk cId="1570975102" sldId="312"/>
            <ac:picMk id="19" creationId="{37F8FF81-9411-4C46-9C38-FA6E779A9B27}"/>
          </ac:picMkLst>
        </pc:picChg>
        <pc:picChg chg="add">
          <ac:chgData name="Clouse, Nathan" userId="7a406f43-9e2e-4461-83a1-226030c30c09" providerId="ADAL" clId="{902F312D-1FD0-4B54-9710-E2010184959A}" dt="2019-10-05T01:22:11.219" v="959"/>
          <ac:picMkLst>
            <pc:docMk/>
            <pc:sldMk cId="1570975102" sldId="312"/>
            <ac:picMk id="22" creationId="{FA549515-975F-4E0B-9390-112174AE8451}"/>
          </ac:picMkLst>
        </pc:picChg>
        <pc:picChg chg="add del">
          <ac:chgData name="Clouse, Nathan" userId="7a406f43-9e2e-4461-83a1-226030c30c09" providerId="ADAL" clId="{902F312D-1FD0-4B54-9710-E2010184959A}" dt="2019-10-12T05:04:46.176" v="3050" actId="478"/>
          <ac:picMkLst>
            <pc:docMk/>
            <pc:sldMk cId="1570975102" sldId="312"/>
            <ac:picMk id="24" creationId="{D847642D-6DF9-40E2-B6A4-C95D0D00DC90}"/>
          </ac:picMkLst>
        </pc:picChg>
        <pc:picChg chg="add">
          <ac:chgData name="Clouse, Nathan" userId="7a406f43-9e2e-4461-83a1-226030c30c09" providerId="ADAL" clId="{902F312D-1FD0-4B54-9710-E2010184959A}" dt="2019-10-05T01:22:11.219" v="959"/>
          <ac:picMkLst>
            <pc:docMk/>
            <pc:sldMk cId="1570975102" sldId="312"/>
            <ac:picMk id="25" creationId="{00EA11CA-7A90-4832-BCCD-4B278B21620A}"/>
          </ac:picMkLst>
        </pc:picChg>
        <pc:picChg chg="add mod">
          <ac:chgData name="Clouse, Nathan" userId="7a406f43-9e2e-4461-83a1-226030c30c09" providerId="ADAL" clId="{902F312D-1FD0-4B54-9710-E2010184959A}" dt="2019-10-12T05:05:02.547" v="3057" actId="1036"/>
          <ac:picMkLst>
            <pc:docMk/>
            <pc:sldMk cId="1570975102" sldId="312"/>
            <ac:picMk id="10242" creationId="{747955FE-661A-4953-8B7A-CB7F3C0C5223}"/>
          </ac:picMkLst>
        </pc:picChg>
      </pc:sldChg>
      <pc:sldChg chg="modSp add">
        <pc:chgData name="Clouse, Nathan" userId="7a406f43-9e2e-4461-83a1-226030c30c09" providerId="ADAL" clId="{902F312D-1FD0-4B54-9710-E2010184959A}" dt="2019-10-12T04:34:44.470" v="2953" actId="20577"/>
        <pc:sldMkLst>
          <pc:docMk/>
          <pc:sldMk cId="1656468476" sldId="313"/>
        </pc:sldMkLst>
        <pc:spChg chg="mod">
          <ac:chgData name="Clouse, Nathan" userId="7a406f43-9e2e-4461-83a1-226030c30c09" providerId="ADAL" clId="{902F312D-1FD0-4B54-9710-E2010184959A}" dt="2019-10-12T04:34:44.470" v="2953" actId="20577"/>
          <ac:spMkLst>
            <pc:docMk/>
            <pc:sldMk cId="1656468476" sldId="313"/>
            <ac:spMk id="2" creationId="{56A2066A-02C1-47EB-82CF-66E5117BA8EF}"/>
          </ac:spMkLst>
        </pc:spChg>
        <pc:spChg chg="mod">
          <ac:chgData name="Clouse, Nathan" userId="7a406f43-9e2e-4461-83a1-226030c30c09" providerId="ADAL" clId="{902F312D-1FD0-4B54-9710-E2010184959A}" dt="2019-10-12T01:15:45.477" v="2290" actId="20577"/>
          <ac:spMkLst>
            <pc:docMk/>
            <pc:sldMk cId="1656468476" sldId="313"/>
            <ac:spMk id="3" creationId="{95F93AE3-EB2C-45EC-BEA1-318EEBC30ECF}"/>
          </ac:spMkLst>
        </pc:spChg>
        <pc:spChg chg="mod">
          <ac:chgData name="Clouse, Nathan" userId="7a406f43-9e2e-4461-83a1-226030c30c09" providerId="ADAL" clId="{902F312D-1FD0-4B54-9710-E2010184959A}" dt="2019-10-12T01:24:43.879" v="2419" actId="20577"/>
          <ac:spMkLst>
            <pc:docMk/>
            <pc:sldMk cId="1656468476" sldId="313"/>
            <ac:spMk id="4" creationId="{0463CB14-D5EB-40BE-935C-8592231C348F}"/>
          </ac:spMkLst>
        </pc:spChg>
      </pc:sldChg>
      <pc:sldChg chg="addSp delSp modSp add">
        <pc:chgData name="Clouse, Nathan" userId="7a406f43-9e2e-4461-83a1-226030c30c09" providerId="ADAL" clId="{902F312D-1FD0-4B54-9710-E2010184959A}" dt="2019-10-12T05:09:13.515" v="3061" actId="1076"/>
        <pc:sldMkLst>
          <pc:docMk/>
          <pc:sldMk cId="1679970284" sldId="314"/>
        </pc:sldMkLst>
        <pc:spChg chg="mod">
          <ac:chgData name="Clouse, Nathan" userId="7a406f43-9e2e-4461-83a1-226030c30c09" providerId="ADAL" clId="{902F312D-1FD0-4B54-9710-E2010184959A}" dt="2019-10-12T03:19:35.293" v="2702" actId="20577"/>
          <ac:spMkLst>
            <pc:docMk/>
            <pc:sldMk cId="1679970284" sldId="314"/>
            <ac:spMk id="2" creationId="{5D436F02-912E-4054-BD3C-8B1D252097A3}"/>
          </ac:spMkLst>
        </pc:spChg>
        <pc:spChg chg="del">
          <ac:chgData name="Clouse, Nathan" userId="7a406f43-9e2e-4461-83a1-226030c30c09" providerId="ADAL" clId="{902F312D-1FD0-4B54-9710-E2010184959A}" dt="2019-10-12T01:26:11.224" v="2435"/>
          <ac:spMkLst>
            <pc:docMk/>
            <pc:sldMk cId="1679970284" sldId="314"/>
            <ac:spMk id="3" creationId="{37828BC8-022F-4764-9BC0-48B6730E5CB6}"/>
          </ac:spMkLst>
        </pc:spChg>
        <pc:spChg chg="del">
          <ac:chgData name="Clouse, Nathan" userId="7a406f43-9e2e-4461-83a1-226030c30c09" providerId="ADAL" clId="{902F312D-1FD0-4B54-9710-E2010184959A}" dt="2019-10-12T01:26:17.408" v="2436" actId="478"/>
          <ac:spMkLst>
            <pc:docMk/>
            <pc:sldMk cId="1679970284" sldId="314"/>
            <ac:spMk id="4" creationId="{D400B58F-FFF1-493C-B6E7-614EEAD591AF}"/>
          </ac:spMkLst>
        </pc:spChg>
        <pc:picChg chg="add mod">
          <ac:chgData name="Clouse, Nathan" userId="7a406f43-9e2e-4461-83a1-226030c30c09" providerId="ADAL" clId="{902F312D-1FD0-4B54-9710-E2010184959A}" dt="2019-10-12T01:26:29.528" v="2440" actId="1076"/>
          <ac:picMkLst>
            <pc:docMk/>
            <pc:sldMk cId="1679970284" sldId="314"/>
            <ac:picMk id="3074" creationId="{EDEE16AB-3D92-44BC-9C61-A2201BBB639A}"/>
          </ac:picMkLst>
        </pc:picChg>
        <pc:picChg chg="add mod">
          <ac:chgData name="Clouse, Nathan" userId="7a406f43-9e2e-4461-83a1-226030c30c09" providerId="ADAL" clId="{902F312D-1FD0-4B54-9710-E2010184959A}" dt="2019-10-12T05:09:13.515" v="3061" actId="1076"/>
          <ac:picMkLst>
            <pc:docMk/>
            <pc:sldMk cId="1679970284" sldId="314"/>
            <ac:picMk id="3076" creationId="{2DC5DC36-1EC2-441C-BE27-4CBAB2DBF160}"/>
          </ac:picMkLst>
        </pc:picChg>
      </pc:sldChg>
      <pc:sldChg chg="addSp delSp modSp add">
        <pc:chgData name="Clouse, Nathan" userId="7a406f43-9e2e-4461-83a1-226030c30c09" providerId="ADAL" clId="{902F312D-1FD0-4B54-9710-E2010184959A}" dt="2019-10-12T05:11:33.715" v="3067" actId="1076"/>
        <pc:sldMkLst>
          <pc:docMk/>
          <pc:sldMk cId="3111762217" sldId="315"/>
        </pc:sldMkLst>
        <pc:spChg chg="mod">
          <ac:chgData name="Clouse, Nathan" userId="7a406f43-9e2e-4461-83a1-226030c30c09" providerId="ADAL" clId="{902F312D-1FD0-4B54-9710-E2010184959A}" dt="2019-10-12T03:40:35.899" v="2736" actId="20577"/>
          <ac:spMkLst>
            <pc:docMk/>
            <pc:sldMk cId="3111762217" sldId="315"/>
            <ac:spMk id="2" creationId="{DBD76728-D0E1-4C8F-9312-D06277AE15BE}"/>
          </ac:spMkLst>
        </pc:spChg>
        <pc:spChg chg="del">
          <ac:chgData name="Clouse, Nathan" userId="7a406f43-9e2e-4461-83a1-226030c30c09" providerId="ADAL" clId="{902F312D-1FD0-4B54-9710-E2010184959A}" dt="2019-10-12T01:26:53.324" v="2442"/>
          <ac:spMkLst>
            <pc:docMk/>
            <pc:sldMk cId="3111762217" sldId="315"/>
            <ac:spMk id="3" creationId="{92561B76-5BA3-4540-B1FC-CD5EC0525BE1}"/>
          </ac:spMkLst>
        </pc:spChg>
        <pc:picChg chg="add mod">
          <ac:chgData name="Clouse, Nathan" userId="7a406f43-9e2e-4461-83a1-226030c30c09" providerId="ADAL" clId="{902F312D-1FD0-4B54-9710-E2010184959A}" dt="2019-10-12T01:26:58.296" v="2444" actId="1076"/>
          <ac:picMkLst>
            <pc:docMk/>
            <pc:sldMk cId="3111762217" sldId="315"/>
            <ac:picMk id="4098" creationId="{03AF2134-F26D-4C7D-9FB3-006C674628BD}"/>
          </ac:picMkLst>
        </pc:picChg>
        <pc:picChg chg="add del mod">
          <ac:chgData name="Clouse, Nathan" userId="7a406f43-9e2e-4461-83a1-226030c30c09" providerId="ADAL" clId="{902F312D-1FD0-4B54-9710-E2010184959A}" dt="2019-10-12T05:11:22.911" v="3063" actId="478"/>
          <ac:picMkLst>
            <pc:docMk/>
            <pc:sldMk cId="3111762217" sldId="315"/>
            <ac:picMk id="4100" creationId="{FE706EB3-8BEB-43F6-B97B-BB375DAF861C}"/>
          </ac:picMkLst>
        </pc:picChg>
        <pc:picChg chg="add mod">
          <ac:chgData name="Clouse, Nathan" userId="7a406f43-9e2e-4461-83a1-226030c30c09" providerId="ADAL" clId="{902F312D-1FD0-4B54-9710-E2010184959A}" dt="2019-10-12T05:11:33.715" v="3067" actId="1076"/>
          <ac:picMkLst>
            <pc:docMk/>
            <pc:sldMk cId="3111762217" sldId="315"/>
            <ac:picMk id="4102" creationId="{61E0063A-E308-4768-A850-ED1FB65447FF}"/>
          </ac:picMkLst>
        </pc:picChg>
      </pc:sldChg>
      <pc:sldChg chg="addSp modSp add">
        <pc:chgData name="Clouse, Nathan" userId="7a406f43-9e2e-4461-83a1-226030c30c09" providerId="ADAL" clId="{902F312D-1FD0-4B54-9710-E2010184959A}" dt="2019-10-12T04:43:06.501" v="2956" actId="14100"/>
        <pc:sldMkLst>
          <pc:docMk/>
          <pc:sldMk cId="265825348" sldId="316"/>
        </pc:sldMkLst>
        <pc:spChg chg="mod">
          <ac:chgData name="Clouse, Nathan" userId="7a406f43-9e2e-4461-83a1-226030c30c09" providerId="ADAL" clId="{902F312D-1FD0-4B54-9710-E2010184959A}" dt="2019-10-12T01:30:07.936" v="2503" actId="20577"/>
          <ac:spMkLst>
            <pc:docMk/>
            <pc:sldMk cId="265825348" sldId="316"/>
            <ac:spMk id="2" creationId="{4FA38E16-97DB-4750-AD1C-1866CCFB350F}"/>
          </ac:spMkLst>
        </pc:spChg>
        <pc:spChg chg="mod">
          <ac:chgData name="Clouse, Nathan" userId="7a406f43-9e2e-4461-83a1-226030c30c09" providerId="ADAL" clId="{902F312D-1FD0-4B54-9710-E2010184959A}" dt="2019-10-12T03:10:07.489" v="2684" actId="20577"/>
          <ac:spMkLst>
            <pc:docMk/>
            <pc:sldMk cId="265825348" sldId="316"/>
            <ac:spMk id="3" creationId="{DA29F18B-D0BD-4C91-BD2C-D926F329A7E7}"/>
          </ac:spMkLst>
        </pc:spChg>
        <pc:picChg chg="add mod">
          <ac:chgData name="Clouse, Nathan" userId="7a406f43-9e2e-4461-83a1-226030c30c09" providerId="ADAL" clId="{902F312D-1FD0-4B54-9710-E2010184959A}" dt="2019-10-12T04:43:06.501" v="2956" actId="14100"/>
          <ac:picMkLst>
            <pc:docMk/>
            <pc:sldMk cId="265825348" sldId="316"/>
            <ac:picMk id="8194" creationId="{D514B6E5-9007-4F36-9F88-0BA695BE4F5B}"/>
          </ac:picMkLst>
        </pc:picChg>
      </pc:sldChg>
      <pc:sldChg chg="addSp modSp add">
        <pc:chgData name="Clouse, Nathan" userId="7a406f43-9e2e-4461-83a1-226030c30c09" providerId="ADAL" clId="{902F312D-1FD0-4B54-9710-E2010184959A}" dt="2019-10-12T03:40:29.415" v="2734" actId="20577"/>
        <pc:sldMkLst>
          <pc:docMk/>
          <pc:sldMk cId="601542179" sldId="317"/>
        </pc:sldMkLst>
        <pc:spChg chg="mod">
          <ac:chgData name="Clouse, Nathan" userId="7a406f43-9e2e-4461-83a1-226030c30c09" providerId="ADAL" clId="{902F312D-1FD0-4B54-9710-E2010184959A}" dt="2019-10-12T03:40:29.415" v="2734" actId="20577"/>
          <ac:spMkLst>
            <pc:docMk/>
            <pc:sldMk cId="601542179" sldId="317"/>
            <ac:spMk id="2" creationId="{48D08EBF-A6BB-474F-B388-A4C7FF0BA97F}"/>
          </ac:spMkLst>
        </pc:spChg>
        <pc:picChg chg="add mod">
          <ac:chgData name="Clouse, Nathan" userId="7a406f43-9e2e-4461-83a1-226030c30c09" providerId="ADAL" clId="{902F312D-1FD0-4B54-9710-E2010184959A}" dt="2019-10-12T03:40:16.124" v="2718" actId="1076"/>
          <ac:picMkLst>
            <pc:docMk/>
            <pc:sldMk cId="601542179" sldId="317"/>
            <ac:picMk id="5122" creationId="{AA36104E-B293-45BE-AD26-3E5E720A312F}"/>
          </ac:picMkLst>
        </pc:picChg>
      </pc:sldChg>
      <pc:sldChg chg="addSp modSp add">
        <pc:chgData name="Clouse, Nathan" userId="7a406f43-9e2e-4461-83a1-226030c30c09" providerId="ADAL" clId="{902F312D-1FD0-4B54-9710-E2010184959A}" dt="2019-10-12T03:43:52.050" v="2757" actId="20577"/>
        <pc:sldMkLst>
          <pc:docMk/>
          <pc:sldMk cId="556412043" sldId="318"/>
        </pc:sldMkLst>
        <pc:spChg chg="mod">
          <ac:chgData name="Clouse, Nathan" userId="7a406f43-9e2e-4461-83a1-226030c30c09" providerId="ADAL" clId="{902F312D-1FD0-4B54-9710-E2010184959A}" dt="2019-10-12T03:43:52.050" v="2757" actId="20577"/>
          <ac:spMkLst>
            <pc:docMk/>
            <pc:sldMk cId="556412043" sldId="318"/>
            <ac:spMk id="2" creationId="{D404C9C0-267A-42F6-91A0-05A01EC342BF}"/>
          </ac:spMkLst>
        </pc:spChg>
        <pc:picChg chg="add mod">
          <ac:chgData name="Clouse, Nathan" userId="7a406f43-9e2e-4461-83a1-226030c30c09" providerId="ADAL" clId="{902F312D-1FD0-4B54-9710-E2010184959A}" dt="2019-10-12T03:40:49.646" v="2738" actId="1076"/>
          <ac:picMkLst>
            <pc:docMk/>
            <pc:sldMk cId="556412043" sldId="318"/>
            <ac:picMk id="6146" creationId="{D20A964B-32A7-42FA-AD30-6A660C0E61BD}"/>
          </ac:picMkLst>
        </pc:picChg>
      </pc:sldChg>
      <pc:sldChg chg="addSp modSp add">
        <pc:chgData name="Clouse, Nathan" userId="7a406f43-9e2e-4461-83a1-226030c30c09" providerId="ADAL" clId="{902F312D-1FD0-4B54-9710-E2010184959A}" dt="2019-10-12T04:34:16.959" v="2946" actId="1076"/>
        <pc:sldMkLst>
          <pc:docMk/>
          <pc:sldMk cId="1609877274" sldId="319"/>
        </pc:sldMkLst>
        <pc:spChg chg="mod">
          <ac:chgData name="Clouse, Nathan" userId="7a406f43-9e2e-4461-83a1-226030c30c09" providerId="ADAL" clId="{902F312D-1FD0-4B54-9710-E2010184959A}" dt="2019-10-12T04:30:11.095" v="2785" actId="20577"/>
          <ac:spMkLst>
            <pc:docMk/>
            <pc:sldMk cId="1609877274" sldId="319"/>
            <ac:spMk id="2" creationId="{4C97E2F5-34FF-4BE0-81BC-AC24AD864ABE}"/>
          </ac:spMkLst>
        </pc:spChg>
        <pc:spChg chg="mod">
          <ac:chgData name="Clouse, Nathan" userId="7a406f43-9e2e-4461-83a1-226030c30c09" providerId="ADAL" clId="{902F312D-1FD0-4B54-9710-E2010184959A}" dt="2019-10-12T04:31:21.648" v="2941" actId="20577"/>
          <ac:spMkLst>
            <pc:docMk/>
            <pc:sldMk cId="1609877274" sldId="319"/>
            <ac:spMk id="3" creationId="{F934BA5E-B5A4-4DA7-9FA8-51E662EA3D88}"/>
          </ac:spMkLst>
        </pc:spChg>
        <pc:picChg chg="add mod">
          <ac:chgData name="Clouse, Nathan" userId="7a406f43-9e2e-4461-83a1-226030c30c09" providerId="ADAL" clId="{902F312D-1FD0-4B54-9710-E2010184959A}" dt="2019-10-12T04:34:16.959" v="2946" actId="1076"/>
          <ac:picMkLst>
            <pc:docMk/>
            <pc:sldMk cId="1609877274" sldId="319"/>
            <ac:picMk id="7170" creationId="{5DF8CD9A-EEB0-4B59-AD3C-BEDB33B96F9F}"/>
          </ac:picMkLst>
        </pc:picChg>
      </pc:sldChg>
      <pc:sldChg chg="modSp add">
        <pc:chgData name="Clouse, Nathan" userId="7a406f43-9e2e-4461-83a1-226030c30c09" providerId="ADAL" clId="{902F312D-1FD0-4B54-9710-E2010184959A}" dt="2019-10-13T02:44:40.037" v="3472"/>
        <pc:sldMkLst>
          <pc:docMk/>
          <pc:sldMk cId="835512537" sldId="320"/>
        </pc:sldMkLst>
        <pc:spChg chg="mod">
          <ac:chgData name="Clouse, Nathan" userId="7a406f43-9e2e-4461-83a1-226030c30c09" providerId="ADAL" clId="{902F312D-1FD0-4B54-9710-E2010184959A}" dt="2019-10-12T04:47:45.547" v="2964" actId="20577"/>
          <ac:spMkLst>
            <pc:docMk/>
            <pc:sldMk cId="835512537" sldId="320"/>
            <ac:spMk id="2" creationId="{D529F42E-78DD-4B9E-9E1F-6B9461F9FBAF}"/>
          </ac:spMkLst>
        </pc:spChg>
        <pc:spChg chg="mod">
          <ac:chgData name="Clouse, Nathan" userId="7a406f43-9e2e-4461-83a1-226030c30c09" providerId="ADAL" clId="{902F312D-1FD0-4B54-9710-E2010184959A}" dt="2019-10-13T02:44:36.121" v="3470" actId="20577"/>
          <ac:spMkLst>
            <pc:docMk/>
            <pc:sldMk cId="835512537" sldId="320"/>
            <ac:spMk id="3" creationId="{721CB435-1E5C-4460-BF47-DC11F787B49C}"/>
          </ac:spMkLst>
        </pc:spChg>
        <pc:spChg chg="mod">
          <ac:chgData name="Clouse, Nathan" userId="7a406f43-9e2e-4461-83a1-226030c30c09" providerId="ADAL" clId="{902F312D-1FD0-4B54-9710-E2010184959A}" dt="2019-10-13T02:44:40.037" v="3472"/>
          <ac:spMkLst>
            <pc:docMk/>
            <pc:sldMk cId="835512537" sldId="320"/>
            <ac:spMk id="4" creationId="{32F2D7AA-E32A-4988-B86B-F842BC66F39A}"/>
          </ac:spMkLst>
        </pc:spChg>
      </pc:sldChg>
      <pc:sldChg chg="addSp modSp add">
        <pc:chgData name="Clouse, Nathan" userId="7a406f43-9e2e-4461-83a1-226030c30c09" providerId="ADAL" clId="{902F312D-1FD0-4B54-9710-E2010184959A}" dt="2019-10-12T04:48:46.802" v="3017" actId="20577"/>
        <pc:sldMkLst>
          <pc:docMk/>
          <pc:sldMk cId="1633132204" sldId="321"/>
        </pc:sldMkLst>
        <pc:spChg chg="mod">
          <ac:chgData name="Clouse, Nathan" userId="7a406f43-9e2e-4461-83a1-226030c30c09" providerId="ADAL" clId="{902F312D-1FD0-4B54-9710-E2010184959A}" dt="2019-10-12T04:48:15.211" v="2995" actId="27636"/>
          <ac:spMkLst>
            <pc:docMk/>
            <pc:sldMk cId="1633132204" sldId="321"/>
            <ac:spMk id="2" creationId="{D4C8A034-67DF-4D35-902F-FA94CAD9A58D}"/>
          </ac:spMkLst>
        </pc:spChg>
        <pc:spChg chg="mod">
          <ac:chgData name="Clouse, Nathan" userId="7a406f43-9e2e-4461-83a1-226030c30c09" providerId="ADAL" clId="{902F312D-1FD0-4B54-9710-E2010184959A}" dt="2019-10-12T04:48:46.802" v="3017" actId="20577"/>
          <ac:spMkLst>
            <pc:docMk/>
            <pc:sldMk cId="1633132204" sldId="321"/>
            <ac:spMk id="4" creationId="{00F95CC4-C0EE-4FDC-9DA4-33BFDCEB852D}"/>
          </ac:spMkLst>
        </pc:spChg>
        <pc:picChg chg="add mod">
          <ac:chgData name="Clouse, Nathan" userId="7a406f43-9e2e-4461-83a1-226030c30c09" providerId="ADAL" clId="{902F312D-1FD0-4B54-9710-E2010184959A}" dt="2019-10-12T04:48:04.883" v="2968" actId="1076"/>
          <ac:picMkLst>
            <pc:docMk/>
            <pc:sldMk cId="1633132204" sldId="321"/>
            <ac:picMk id="5" creationId="{392E6BB6-3928-4020-ABE2-F43F070E9F0A}"/>
          </ac:picMkLst>
        </pc:picChg>
      </pc:sldChg>
      <pc:sldChg chg="addSp delSp modSp add">
        <pc:chgData name="Clouse, Nathan" userId="7a406f43-9e2e-4461-83a1-226030c30c09" providerId="ADAL" clId="{902F312D-1FD0-4B54-9710-E2010184959A}" dt="2019-10-12T05:01:53.979" v="3049" actId="20577"/>
        <pc:sldMkLst>
          <pc:docMk/>
          <pc:sldMk cId="2781009090" sldId="322"/>
        </pc:sldMkLst>
        <pc:spChg chg="mod">
          <ac:chgData name="Clouse, Nathan" userId="7a406f43-9e2e-4461-83a1-226030c30c09" providerId="ADAL" clId="{902F312D-1FD0-4B54-9710-E2010184959A}" dt="2019-10-12T05:01:53.979" v="3049" actId="20577"/>
          <ac:spMkLst>
            <pc:docMk/>
            <pc:sldMk cId="2781009090" sldId="322"/>
            <ac:spMk id="2" creationId="{EAC22A46-EC54-4455-9E17-BE946B7586F4}"/>
          </ac:spMkLst>
        </pc:spChg>
        <pc:spChg chg="del">
          <ac:chgData name="Clouse, Nathan" userId="7a406f43-9e2e-4461-83a1-226030c30c09" providerId="ADAL" clId="{902F312D-1FD0-4B54-9710-E2010184959A}" dt="2019-10-12T05:01:01.988" v="3021"/>
          <ac:spMkLst>
            <pc:docMk/>
            <pc:sldMk cId="2781009090" sldId="322"/>
            <ac:spMk id="4" creationId="{81AA0479-2589-4580-847A-5B1F18A31992}"/>
          </ac:spMkLst>
        </pc:spChg>
        <pc:spChg chg="add del">
          <ac:chgData name="Clouse, Nathan" userId="7a406f43-9e2e-4461-83a1-226030c30c09" providerId="ADAL" clId="{902F312D-1FD0-4B54-9710-E2010184959A}" dt="2019-10-12T05:01:00.761" v="3020"/>
          <ac:spMkLst>
            <pc:docMk/>
            <pc:sldMk cId="2781009090" sldId="322"/>
            <ac:spMk id="5" creationId="{4A960617-A16B-47F7-ABE8-78A2260FBB8C}"/>
          </ac:spMkLst>
        </pc:spChg>
        <pc:spChg chg="add mod">
          <ac:chgData name="Clouse, Nathan" userId="7a406f43-9e2e-4461-83a1-226030c30c09" providerId="ADAL" clId="{902F312D-1FD0-4B54-9710-E2010184959A}" dt="2019-10-12T05:01:01.988" v="3021"/>
          <ac:spMkLst>
            <pc:docMk/>
            <pc:sldMk cId="2781009090" sldId="322"/>
            <ac:spMk id="6" creationId="{C77D5C4A-20D4-4C2C-BE97-BFE82220DD36}"/>
          </ac:spMkLst>
        </pc:spChg>
        <pc:spChg chg="add">
          <ac:chgData name="Clouse, Nathan" userId="7a406f43-9e2e-4461-83a1-226030c30c09" providerId="ADAL" clId="{902F312D-1FD0-4B54-9710-E2010184959A}" dt="2019-10-12T05:01:05.840" v="3022"/>
          <ac:spMkLst>
            <pc:docMk/>
            <pc:sldMk cId="2781009090" sldId="322"/>
            <ac:spMk id="7" creationId="{04A93152-7ECB-43CC-A5D7-52A953EA1CC8}"/>
          </ac:spMkLst>
        </pc:spChg>
        <pc:picChg chg="add mod">
          <ac:chgData name="Clouse, Nathan" userId="7a406f43-9e2e-4461-83a1-226030c30c09" providerId="ADAL" clId="{902F312D-1FD0-4B54-9710-E2010184959A}" dt="2019-10-12T05:01:38.905" v="3026" actId="1076"/>
          <ac:picMkLst>
            <pc:docMk/>
            <pc:sldMk cId="2781009090" sldId="322"/>
            <ac:picMk id="8" creationId="{CE7C9AA3-21A9-4413-97A8-F3ACDFF1069C}"/>
          </ac:picMkLst>
        </pc:picChg>
      </pc:sldChg>
      <pc:sldChg chg="addSp modSp add">
        <pc:chgData name="Clouse, Nathan" userId="7a406f43-9e2e-4461-83a1-226030c30c09" providerId="ADAL" clId="{902F312D-1FD0-4B54-9710-E2010184959A}" dt="2019-10-12T05:12:34.667" v="3070" actId="1076"/>
        <pc:sldMkLst>
          <pc:docMk/>
          <pc:sldMk cId="1497729313" sldId="323"/>
        </pc:sldMkLst>
        <pc:picChg chg="add mod">
          <ac:chgData name="Clouse, Nathan" userId="7a406f43-9e2e-4461-83a1-226030c30c09" providerId="ADAL" clId="{902F312D-1FD0-4B54-9710-E2010184959A}" dt="2019-10-12T05:12:34.667" v="3070" actId="1076"/>
          <ac:picMkLst>
            <pc:docMk/>
            <pc:sldMk cId="1497729313" sldId="323"/>
            <ac:picMk id="11266" creationId="{D28331C1-2AE7-411D-A557-AA00FD67C4FD}"/>
          </ac:picMkLst>
        </pc:picChg>
      </pc:sldChg>
      <pc:sldMasterChg chg="addSldLayout delSldLayout">
        <pc:chgData name="Clouse, Nathan" userId="7a406f43-9e2e-4461-83a1-226030c30c09" providerId="ADAL" clId="{902F312D-1FD0-4B54-9710-E2010184959A}" dt="2019-10-05T01:22:08.140" v="926" actId="2696"/>
        <pc:sldMasterMkLst>
          <pc:docMk/>
          <pc:sldMasterMk cId="1453252557" sldId="2147483658"/>
        </pc:sldMasterMkLst>
        <pc:sldLayoutChg chg="add del">
          <pc:chgData name="Clouse, Nathan" userId="7a406f43-9e2e-4461-83a1-226030c30c09" providerId="ADAL" clId="{902F312D-1FD0-4B54-9710-E2010184959A}" dt="2019-10-05T01:22:08.140" v="926" actId="2696"/>
          <pc:sldLayoutMkLst>
            <pc:docMk/>
            <pc:sldMasterMk cId="1453252557" sldId="2147483658"/>
            <pc:sldLayoutMk cId="3685076292" sldId="2147483729"/>
          </pc:sldLayoutMkLst>
        </pc:sldLayoutChg>
        <pc:sldLayoutChg chg="del">
          <pc:chgData name="Clouse, Nathan" userId="7a406f43-9e2e-4461-83a1-226030c30c09" providerId="ADAL" clId="{902F312D-1FD0-4B54-9710-E2010184959A}" dt="2019-10-05T01:21:19.794" v="890" actId="2696"/>
          <pc:sldLayoutMkLst>
            <pc:docMk/>
            <pc:sldMasterMk cId="1453252557" sldId="2147483658"/>
            <pc:sldLayoutMk cId="992505789" sldId="2147483730"/>
          </pc:sldLayoutMkLst>
        </pc:sldLayoutChg>
      </pc:sldMasterChg>
      <pc:sldMasterChg chg="delSldLayout">
        <pc:chgData name="Clouse, Nathan" userId="7a406f43-9e2e-4461-83a1-226030c30c09" providerId="ADAL" clId="{902F312D-1FD0-4B54-9710-E2010184959A}" dt="2019-10-05T01:19:26.293" v="844" actId="2696"/>
        <pc:sldMasterMkLst>
          <pc:docMk/>
          <pc:sldMasterMk cId="208172877" sldId="2147483675"/>
        </pc:sldMasterMkLst>
        <pc:sldLayoutChg chg="del">
          <pc:chgData name="Clouse, Nathan" userId="7a406f43-9e2e-4461-83a1-226030c30c09" providerId="ADAL" clId="{902F312D-1FD0-4B54-9710-E2010184959A}" dt="2019-10-05T01:19:26.293" v="844" actId="2696"/>
          <pc:sldLayoutMkLst>
            <pc:docMk/>
            <pc:sldMasterMk cId="208172877" sldId="2147483675"/>
            <pc:sldLayoutMk cId="3076289001" sldId="2147483716"/>
          </pc:sldLayoutMkLst>
        </pc:sldLayoutChg>
      </pc:sldMasterChg>
      <pc:sldMasterChg chg="addSldLayout delSldLayout">
        <pc:chgData name="Clouse, Nathan" userId="7a406f43-9e2e-4461-83a1-226030c30c09" providerId="ADAL" clId="{902F312D-1FD0-4B54-9710-E2010184959A}" dt="2019-10-05T01:22:08.287" v="954" actId="2696"/>
        <pc:sldMasterMkLst>
          <pc:docMk/>
          <pc:sldMasterMk cId="988479860" sldId="2147483699"/>
        </pc:sldMasterMkLst>
        <pc:sldLayoutChg chg="add del">
          <pc:chgData name="Clouse, Nathan" userId="7a406f43-9e2e-4461-83a1-226030c30c09" providerId="ADAL" clId="{902F312D-1FD0-4B54-9710-E2010184959A}" dt="2019-10-05T01:22:08.287" v="954" actId="2696"/>
          <pc:sldLayoutMkLst>
            <pc:docMk/>
            <pc:sldMasterMk cId="988479860" sldId="2147483699"/>
            <pc:sldLayoutMk cId="4239820612" sldId="2147483710"/>
          </pc:sldLayoutMkLst>
        </pc:sldLayoutChg>
        <pc:sldLayoutChg chg="del">
          <pc:chgData name="Clouse, Nathan" userId="7a406f43-9e2e-4461-83a1-226030c30c09" providerId="ADAL" clId="{902F312D-1FD0-4B54-9710-E2010184959A}" dt="2019-10-04T23:50:54.962" v="6" actId="2696"/>
          <pc:sldLayoutMkLst>
            <pc:docMk/>
            <pc:sldMasterMk cId="988479860" sldId="2147483699"/>
            <pc:sldLayoutMk cId="2782040889" sldId="2147483717"/>
          </pc:sldLayoutMkLst>
        </pc:sldLayoutChg>
      </pc:sldMasterChg>
      <pc:sldMasterChg chg="addSldLayout delSldLayout">
        <pc:chgData name="Clouse, Nathan" userId="7a406f43-9e2e-4461-83a1-226030c30c09" providerId="ADAL" clId="{902F312D-1FD0-4B54-9710-E2010184959A}" dt="2019-10-05T01:22:08.168" v="932" actId="2696"/>
        <pc:sldMasterMkLst>
          <pc:docMk/>
          <pc:sldMasterMk cId="137168733" sldId="2147483718"/>
        </pc:sldMasterMkLst>
        <pc:sldLayoutChg chg="add del">
          <pc:chgData name="Clouse, Nathan" userId="7a406f43-9e2e-4461-83a1-226030c30c09" providerId="ADAL" clId="{902F312D-1FD0-4B54-9710-E2010184959A}" dt="2019-10-05T01:22:08.168" v="932" actId="2696"/>
          <pc:sldLayoutMkLst>
            <pc:docMk/>
            <pc:sldMasterMk cId="137168733" sldId="2147483718"/>
            <pc:sldLayoutMk cId="2918586748" sldId="21474837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52889-BAE3-47CD-9571-AE589BFE3EFC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881A-07F3-4DB7-AFE5-78F9798F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burela.wordpress.com/2015/08/26/dev-tip-customising-visual-studio-to-use-a-different-merge-tool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365/financeandoperations/b/dynamicsnavax/posts/azure-devops-release-pipeline-walkthrough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https://davidburela.wordpress.com/2015/08/26/dev-tip-customising-visual-studio-to-use-a-different-merge-tool/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3881A-07F3-4DB7-AFE5-78F9798FF0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8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https://community.dynamics.com/365/financeandoperations/b/dynamicsnavax/posts/azure-devops-release-pipeline-walkthrough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3881A-07F3-4DB7-AFE5-78F9798FF0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3200"/>
            </a:lvl1pPr>
            <a:lvl2pPr>
              <a:spcBef>
                <a:spcPts val="0"/>
              </a:spcBef>
              <a:spcAft>
                <a:spcPts val="600"/>
              </a:spcAft>
              <a:defRPr sz="2800"/>
            </a:lvl2pPr>
            <a:lvl3pPr>
              <a:spcBef>
                <a:spcPts val="0"/>
              </a:spcBef>
              <a:spcAft>
                <a:spcPts val="600"/>
              </a:spcAft>
              <a:defRPr sz="2400"/>
            </a:lvl3pPr>
            <a:lvl4pPr>
              <a:spcBef>
                <a:spcPts val="0"/>
              </a:spcBef>
              <a:spcAft>
                <a:spcPts val="600"/>
              </a:spcAft>
              <a:defRPr sz="2400"/>
            </a:lvl4pPr>
            <a:lvl5pPr>
              <a:spcBef>
                <a:spcPts val="0"/>
              </a:spcBef>
              <a:spcAft>
                <a:spcPts val="60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386" y="2057398"/>
            <a:ext cx="11027228" cy="12303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1">
                <a:solidFill>
                  <a:srgbClr val="1E285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6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013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668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170D0-DD46-436F-A6E9-2FDE14BFB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DE5CBC-F82D-47C4-81B9-E331E40EA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250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49F372-B10C-42F4-8F83-AB648442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2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D49D9-CD5D-4A82-BE0C-FCC472C9C0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6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17CDF-6E42-4D29-A6A1-63A702A43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2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71637-62E3-4776-A90E-FD6B400851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069C3-D356-4F6D-880F-570A581ADE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2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023C1-9351-458B-9B5F-49A6328736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546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58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799" y="2098714"/>
            <a:ext cx="9144001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05680-1DB3-4238-B99A-4BEC2B9719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437D1-D12B-462B-BBDD-74614EDDC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07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6800" y="344180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4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91702"/>
            <a:ext cx="9601200" cy="183038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56A24-C328-4D3D-8015-DD63E892D0A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2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105156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4DC73-9E82-45DA-AD29-D3C97770D89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11900"/>
            <a:ext cx="12191998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B4274-AB46-491C-AC2A-ABC357A7B01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A1377-96CB-436B-95E6-C6FB6FB526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25" r:id="rId12"/>
    <p:sldLayoutId id="2147483726" r:id="rId13"/>
    <p:sldLayoutId id="214748372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D487C-7E6D-4FAC-BAEF-78ACBEC4A2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6F54-5108-4148-AD57-12DBAA735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7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E13B6-E5D0-4068-934D-1215E27B9C0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www.atomicax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NathanClouseAX/DevOpsMergeTemplate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" TargetMode="External"/><Relationship Id="rId2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twitter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twitter.com/NathanClouseAX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www.linkedin.com/in/nathanclouseax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Nathan.Clouse@MCAConnect.com" TargetMode="External"/><Relationship Id="rId5" Type="http://schemas.openxmlformats.org/officeDocument/2006/relationships/hyperlink" Target="https://github.com/NathanClouseAX/" TargetMode="External"/><Relationship Id="rId10" Type="http://schemas.openxmlformats.org/officeDocument/2006/relationships/image" Target="../media/image49.jpeg"/><Relationship Id="rId4" Type="http://schemas.openxmlformats.org/officeDocument/2006/relationships/hyperlink" Target="http://www.atomicax.com/" TargetMode="Externa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Supercharge Your ALM: Committing, Merging and Building</a:t>
            </a:r>
          </a:p>
        </p:txBody>
      </p:sp>
    </p:spTree>
    <p:extLst>
      <p:ext uri="{BB962C8B-B14F-4D97-AF65-F5344CB8AC3E}">
        <p14:creationId xmlns:p14="http://schemas.microsoft.com/office/powerpoint/2010/main" val="203932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1CBE25-E02A-473F-8DD8-274BA591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TFVC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5ACE8C-B449-4593-BE87-1F7E19132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Supported</a:t>
            </a:r>
          </a:p>
          <a:p>
            <a:pPr lvl="1"/>
            <a:r>
              <a:rPr lang="en-US" dirty="0"/>
              <a:t>Build scripts work</a:t>
            </a:r>
          </a:p>
          <a:p>
            <a:pPr lvl="1"/>
            <a:r>
              <a:rPr lang="en-US" dirty="0"/>
              <a:t>MSFT documentation</a:t>
            </a:r>
          </a:p>
          <a:p>
            <a:pPr lvl="1"/>
            <a:r>
              <a:rPr lang="en-US" dirty="0"/>
              <a:t>“Classic” experience</a:t>
            </a:r>
          </a:p>
          <a:p>
            <a:pPr lvl="1"/>
            <a:r>
              <a:rPr lang="en-US" dirty="0"/>
              <a:t>Native – no extra work</a:t>
            </a:r>
          </a:p>
          <a:p>
            <a:pPr lvl="1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E3FA44-7B77-4B92-B408-92976A940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etris, Computer Game, Building Blocks, Fun, Game">
            <a:extLst>
              <a:ext uri="{FF2B5EF4-FFF2-40B4-BE49-F238E27FC236}">
                <a16:creationId xmlns:a16="http://schemas.microsoft.com/office/drawing/2014/main" id="{D12A8964-320F-40A0-B451-970D46C44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5625"/>
            <a:ext cx="2952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fs logo transparent">
            <a:extLst>
              <a:ext uri="{FF2B5EF4-FFF2-40B4-BE49-F238E27FC236}">
                <a16:creationId xmlns:a16="http://schemas.microsoft.com/office/drawing/2014/main" id="{6C135B71-9A64-45E9-8510-E2AEA15C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-76200"/>
            <a:ext cx="27622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32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F538-B36A-4DBF-837B-A469064A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85CC-F3E9-4A05-913B-049C36B590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Need to relocate or not track</a:t>
            </a:r>
          </a:p>
          <a:p>
            <a:r>
              <a:rPr lang="en-US" dirty="0"/>
              <a:t>Work Offline</a:t>
            </a:r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Per work item</a:t>
            </a:r>
          </a:p>
          <a:p>
            <a:r>
              <a:rPr lang="en-US" dirty="0"/>
              <a:t>Reviews</a:t>
            </a:r>
          </a:p>
          <a:p>
            <a:r>
              <a:rPr lang="en-US" dirty="0"/>
              <a:t>Pull Requests</a:t>
            </a:r>
          </a:p>
          <a:p>
            <a:r>
              <a:rPr lang="en-US" dirty="0"/>
              <a:t>Not Supported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37F5B-2AB9-4471-A187-CD2ACF78A2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050" name="Picture 2" descr="Pokemongo, Pokemon, Cell Phone, Mobile, Hand, Lawn">
            <a:extLst>
              <a:ext uri="{FF2B5EF4-FFF2-40B4-BE49-F238E27FC236}">
                <a16:creationId xmlns:a16="http://schemas.microsoft.com/office/drawing/2014/main" id="{B836321C-19AD-42EA-A686-4A878C10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302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 logo">
            <a:extLst>
              <a:ext uri="{FF2B5EF4-FFF2-40B4-BE49-F238E27FC236}">
                <a16:creationId xmlns:a16="http://schemas.microsoft.com/office/drawing/2014/main" id="{8C25BD1A-9D64-4325-BADF-CEAE377D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0902"/>
            <a:ext cx="1254919" cy="12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56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9117-44F3-4891-98F4-70CA5507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TFVC                     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643F1-EFFC-4D48-A939-C4C9688DE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8399"/>
            <a:ext cx="5181600" cy="3738563"/>
          </a:xfrm>
        </p:spPr>
        <p:txBody>
          <a:bodyPr/>
          <a:lstStyle/>
          <a:p>
            <a:r>
              <a:rPr lang="en-US" dirty="0"/>
              <a:t>TFVC</a:t>
            </a:r>
          </a:p>
          <a:p>
            <a:pPr lvl="1"/>
            <a:r>
              <a:rPr lang="en-US" dirty="0"/>
              <a:t>Supported</a:t>
            </a:r>
          </a:p>
          <a:p>
            <a:pPr lvl="1"/>
            <a:r>
              <a:rPr lang="en-US" dirty="0"/>
              <a:t>Familiar</a:t>
            </a:r>
          </a:p>
          <a:p>
            <a:pPr lvl="1"/>
            <a:r>
              <a:rPr lang="en-US" dirty="0"/>
              <a:t>Lots of OOTB value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D8A8B-3297-4929-891A-CB2A4C37D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38399"/>
            <a:ext cx="5181600" cy="3738564"/>
          </a:xfrm>
        </p:spPr>
        <p:txBody>
          <a:bodyPr/>
          <a:lstStyle/>
          <a:p>
            <a:r>
              <a:rPr lang="en-US" dirty="0"/>
              <a:t>GIT</a:t>
            </a:r>
          </a:p>
          <a:p>
            <a:pPr lvl="1"/>
            <a:r>
              <a:rPr lang="en-US" dirty="0"/>
              <a:t>Not Supported</a:t>
            </a:r>
          </a:p>
          <a:p>
            <a:pPr lvl="1"/>
            <a:r>
              <a:rPr lang="en-US" dirty="0"/>
              <a:t>Modern</a:t>
            </a:r>
          </a:p>
          <a:p>
            <a:pPr lvl="1"/>
            <a:r>
              <a:rPr lang="en-US" dirty="0"/>
              <a:t>Pull Requests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1696775-6988-4E41-AA79-4A915109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90" y="9525"/>
            <a:ext cx="343852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37790AE-7A24-4C6C-A3EC-966CDCE3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-157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9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6F02-912E-4054-BD3C-8B1D2520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- TFVC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EE16AB-3D92-44BC-9C61-A2201BBB639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1" y="2221722"/>
            <a:ext cx="11635997" cy="25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oomguy gif">
            <a:extLst>
              <a:ext uri="{FF2B5EF4-FFF2-40B4-BE49-F238E27FC236}">
                <a16:creationId xmlns:a16="http://schemas.microsoft.com/office/drawing/2014/main" id="{2DC5DC36-1EC2-441C-BE27-4CBAB2DBF1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48" y="1371600"/>
            <a:ext cx="25717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7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6728-D0E1-4C8F-9312-D06277AE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- TFVC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7D28-B717-4EF0-8C7D-DBA93F343B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AF2134-F26D-4C7D-9FB3-006C674628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2928828" cy="342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1E0063A-E308-4768-A850-ED1FB65447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591832"/>
            <a:ext cx="2567772" cy="26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76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8EBF-A6BB-474F-B388-A4C7FF0B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TFVC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9C7B-AF0B-486A-A360-727BDF4D0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8911C-6053-4FEF-8D3C-D963C8F331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git branching strategy azure devops">
            <a:extLst>
              <a:ext uri="{FF2B5EF4-FFF2-40B4-BE49-F238E27FC236}">
                <a16:creationId xmlns:a16="http://schemas.microsoft.com/office/drawing/2014/main" id="{AA36104E-B293-45BE-AD26-3E5E720A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2" y="1762672"/>
            <a:ext cx="10932496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4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C9C0-267A-42F6-91A0-05A01EC3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A9C1-3EA1-4D18-8C21-C18F1B980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9BB57-7A7E-450D-BA92-8D563E112F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git branching strategy azure devops">
            <a:extLst>
              <a:ext uri="{FF2B5EF4-FFF2-40B4-BE49-F238E27FC236}">
                <a16:creationId xmlns:a16="http://schemas.microsoft.com/office/drawing/2014/main" id="{D20A964B-32A7-42FA-AD30-6A660C0E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4" y="2057400"/>
            <a:ext cx="10892852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1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15BE-90A2-4EC1-BD72-97E87150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9C17-F05B-4A3B-ADA1-A13A99924D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Checked in code as a set of changes associated with a work item</a:t>
            </a:r>
          </a:p>
          <a:p>
            <a:r>
              <a:rPr lang="en-US" dirty="0"/>
              <a:t>Exist in a branch</a:t>
            </a:r>
          </a:p>
          <a:p>
            <a:r>
              <a:rPr lang="en-US" dirty="0"/>
              <a:t>Must merge to other branches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8E445-43DB-4155-A5E2-A1714E7180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Dude, where’s my code?</a:t>
            </a:r>
          </a:p>
          <a:p>
            <a:pPr lvl="1"/>
            <a:r>
              <a:rPr lang="en-US" dirty="0"/>
              <a:t>Seriously, where is it?</a:t>
            </a:r>
          </a:p>
          <a:p>
            <a:pPr lvl="1"/>
            <a:r>
              <a:rPr lang="en-US" dirty="0"/>
              <a:t>Push based</a:t>
            </a:r>
          </a:p>
          <a:p>
            <a:pPr lvl="1"/>
            <a:r>
              <a:rPr lang="en-US" dirty="0"/>
              <a:t>Lots of activity can take a while to reconcile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8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C330-F15B-4374-B6C8-3C62E445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Shelvesets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135D5-BA3C-4E59-8933-AC8C9A1AA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kind of changeset containing changes that have been temporarily set aside</a:t>
            </a:r>
          </a:p>
          <a:p>
            <a:r>
              <a:rPr lang="en-US" dirty="0"/>
              <a:t>Set aside, recall it for later if you like</a:t>
            </a:r>
          </a:p>
          <a:p>
            <a:r>
              <a:rPr lang="en-US" dirty="0"/>
              <a:t>Used in gated check-ins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674C5-BA2D-4F2E-98A5-5867DE89E0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video game shelf">
            <a:extLst>
              <a:ext uri="{FF2B5EF4-FFF2-40B4-BE49-F238E27FC236}">
                <a16:creationId xmlns:a16="http://schemas.microsoft.com/office/drawing/2014/main" id="{3665D0C0-363C-4602-947F-AACF90A8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847341"/>
            <a:ext cx="4000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E2F5-34FF-4BE0-81BC-AC24AD86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4BA5E-B5A4-4DA7-9FA8-51E662EA3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Push changeset</a:t>
            </a:r>
          </a:p>
          <a:p>
            <a:r>
              <a:rPr lang="en-US" dirty="0"/>
              <a:t>Interested parties review</a:t>
            </a:r>
          </a:p>
          <a:p>
            <a:pPr lvl="1"/>
            <a:r>
              <a:rPr lang="en-US" dirty="0"/>
              <a:t>Accept</a:t>
            </a:r>
          </a:p>
          <a:p>
            <a:pPr lvl="1"/>
            <a:r>
              <a:rPr lang="en-US" dirty="0"/>
              <a:t>Reject</a:t>
            </a:r>
          </a:p>
          <a:p>
            <a:pPr lvl="1"/>
            <a:r>
              <a:rPr lang="en-US" dirty="0"/>
              <a:t>Request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8ABF6-CE7A-41A8-9F14-E51EDB9E88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Image result for half life 2">
            <a:extLst>
              <a:ext uri="{FF2B5EF4-FFF2-40B4-BE49-F238E27FC236}">
                <a16:creationId xmlns:a16="http://schemas.microsoft.com/office/drawing/2014/main" id="{5DF8CD9A-EEB0-4B59-AD3C-BEDB33B9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6029079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7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42A6D7B3-5A44-42EF-A8CC-35AD1DC5BADB}"/>
              </a:ext>
            </a:extLst>
          </p:cNvPr>
          <p:cNvSpPr txBox="1">
            <a:spLocks/>
          </p:cNvSpPr>
          <p:nvPr/>
        </p:nvSpPr>
        <p:spPr>
          <a:xfrm>
            <a:off x="1536442" y="876746"/>
            <a:ext cx="6892924" cy="9325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Speaker         Blog</a:t>
            </a:r>
            <a:endParaRPr lang="en-US" sz="54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417338F-50CC-4B83-B408-4E51E5CB2A8C}"/>
              </a:ext>
            </a:extLst>
          </p:cNvPr>
          <p:cNvSpPr txBox="1">
            <a:spLocks/>
          </p:cNvSpPr>
          <p:nvPr/>
        </p:nvSpPr>
        <p:spPr>
          <a:xfrm>
            <a:off x="1066800" y="4245395"/>
            <a:ext cx="3848100" cy="1649682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Nathan Clouse</a:t>
            </a:r>
          </a:p>
          <a:p>
            <a:pPr algn="ctr"/>
            <a:r>
              <a:rPr lang="en-US" sz="1600" dirty="0">
                <a:latin typeface="+mn-lt"/>
              </a:rPr>
              <a:t>Technical Solution Architect</a:t>
            </a:r>
          </a:p>
          <a:p>
            <a:pPr algn="ctr"/>
            <a:r>
              <a:rPr lang="en-US" sz="1600" dirty="0">
                <a:latin typeface="+mn-lt"/>
              </a:rPr>
              <a:t>MCA Connect, LLC</a:t>
            </a:r>
          </a:p>
          <a:p>
            <a:pPr algn="ctr"/>
            <a:r>
              <a:rPr lang="en-US" sz="1600" dirty="0">
                <a:latin typeface="+mn-lt"/>
              </a:rPr>
              <a:t>AXUG Summit Track Leader 2018/19</a:t>
            </a:r>
          </a:p>
          <a:p>
            <a:pPr algn="ctr"/>
            <a:r>
              <a:rPr lang="en-US" sz="1600" dirty="0">
                <a:latin typeface="+mn-lt"/>
              </a:rPr>
              <a:t>Nathan.clouse@mcaconnect.com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867A29-BE73-4A78-B3FA-21DBE3C07417}"/>
              </a:ext>
            </a:extLst>
          </p:cNvPr>
          <p:cNvSpPr/>
          <p:nvPr/>
        </p:nvSpPr>
        <p:spPr bwMode="auto">
          <a:xfrm>
            <a:off x="2051585" y="2231002"/>
            <a:ext cx="1924050" cy="195861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3397B-1615-451F-B5D5-666BE66B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741" y="2624521"/>
            <a:ext cx="3118089" cy="117157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38BB10B-1BD2-43F4-803F-D4A48980F96F}"/>
              </a:ext>
            </a:extLst>
          </p:cNvPr>
          <p:cNvSpPr txBox="1">
            <a:spLocks/>
          </p:cNvSpPr>
          <p:nvPr/>
        </p:nvSpPr>
        <p:spPr>
          <a:xfrm>
            <a:off x="5208328" y="4245395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4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471" y="1806592"/>
            <a:ext cx="1924050" cy="2441520"/>
          </a:xfrm>
          <a:prstGeom prst="rect">
            <a:avLst/>
          </a:prstGeom>
        </p:spPr>
      </p:pic>
      <p:pic>
        <p:nvPicPr>
          <p:cNvPr id="5122" name="Picture 2" descr="Image result for buster sword">
            <a:extLst>
              <a:ext uri="{FF2B5EF4-FFF2-40B4-BE49-F238E27FC236}">
                <a16:creationId xmlns:a16="http://schemas.microsoft.com/office/drawing/2014/main" id="{140DEF10-F8F5-49F5-AAA0-19B45245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29" y="4245395"/>
            <a:ext cx="3810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7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66A-02C1-47EB-82CF-66E5117B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- TFVC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93AE3-EB2C-45EC-BEA1-318EEBC30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 Out</a:t>
            </a:r>
          </a:p>
          <a:p>
            <a:pPr lvl="1"/>
            <a:r>
              <a:rPr lang="en-US" dirty="0"/>
              <a:t>Multiple check-out </a:t>
            </a:r>
          </a:p>
          <a:p>
            <a:pPr lvl="1"/>
            <a:r>
              <a:rPr lang="en-US" dirty="0"/>
              <a:t>Get Latest on check-out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3CB14-D5EB-40BE-935C-8592231C3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  <a:p>
            <a:pPr lvl="1"/>
            <a:r>
              <a:rPr lang="en-US" dirty="0"/>
              <a:t>Changeset Comments</a:t>
            </a:r>
          </a:p>
          <a:p>
            <a:pPr lvl="1"/>
            <a:r>
              <a:rPr lang="en-US" dirty="0"/>
              <a:t>Work Items</a:t>
            </a:r>
          </a:p>
          <a:p>
            <a:pPr lvl="1"/>
            <a:r>
              <a:rPr lang="en-US" dirty="0"/>
              <a:t>Work Item Query Policy</a:t>
            </a:r>
          </a:p>
          <a:p>
            <a:pPr lvl="1"/>
            <a:r>
              <a:rPr lang="en-US" dirty="0"/>
              <a:t>Forbidden Patterns</a:t>
            </a:r>
          </a:p>
          <a:p>
            <a:pPr lvl="1"/>
            <a:r>
              <a:rPr lang="en-US" strike="sngStrike" dirty="0"/>
              <a:t>Builds</a:t>
            </a:r>
          </a:p>
        </p:txBody>
      </p:sp>
    </p:spTree>
    <p:extLst>
      <p:ext uri="{BB962C8B-B14F-4D97-AF65-F5344CB8AC3E}">
        <p14:creationId xmlns:p14="http://schemas.microsoft.com/office/powerpoint/2010/main" val="165646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F42E-78DD-4B9E-9E1F-6B9461F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B435-1E5C-4460-BF47-DC11F787B4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oldest to newest in list of approved changesets / work items</a:t>
            </a:r>
          </a:p>
          <a:p>
            <a:r>
              <a:rPr lang="en-US" dirty="0"/>
              <a:t>Plan merge times – daily at 9 am, weekly on Friday at noon</a:t>
            </a:r>
          </a:p>
          <a:p>
            <a:r>
              <a:rPr lang="en-US" dirty="0"/>
              <a:t>Create a playbook for each merge session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2D7AA-E32A-4988-B86B-F842BC66F3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merge with base – XML can be valid but not compile</a:t>
            </a:r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Git</a:t>
            </a:r>
          </a:p>
          <a:p>
            <a:pPr lvl="1"/>
            <a:r>
              <a:rPr lang="en-US" dirty="0"/>
              <a:t>KDiff3</a:t>
            </a:r>
          </a:p>
          <a:p>
            <a:pPr lvl="1"/>
            <a:r>
              <a:rPr lang="en-US" b="1" dirty="0" err="1"/>
              <a:t>WinMerge</a:t>
            </a:r>
            <a:endParaRPr lang="en-US" b="1" dirty="0"/>
          </a:p>
          <a:p>
            <a:pPr lvl="1"/>
            <a:r>
              <a:rPr lang="en-US" dirty="0"/>
              <a:t>Beyond Compare ($)</a:t>
            </a:r>
          </a:p>
        </p:txBody>
      </p:sp>
    </p:spTree>
    <p:extLst>
      <p:ext uri="{BB962C8B-B14F-4D97-AF65-F5344CB8AC3E}">
        <p14:creationId xmlns:p14="http://schemas.microsoft.com/office/powerpoint/2010/main" val="835512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A034-67DF-4D35-902F-FA94CAD9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Playbook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3A8C-BE56-4FD7-8A1C-8EAE970B9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5CC4-C0EE-4FDC-9DA4-33BFDCEB8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825625"/>
            <a:ext cx="5181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https://github.com/NathanClouseAX/DevOpsMergeTemplate</a:t>
            </a:r>
            <a:endParaRPr lang="en-US" dirty="0"/>
          </a:p>
          <a:p>
            <a:r>
              <a:rPr lang="en-US" dirty="0"/>
              <a:t>Free</a:t>
            </a:r>
          </a:p>
          <a:p>
            <a:r>
              <a:rPr lang="en-US" dirty="0"/>
              <a:t>MIT Licensed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E6BB6-3928-4020-ABE2-F43F070E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4" y="1812487"/>
            <a:ext cx="5951432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263705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B4095-EE9E-4022-8645-213DB54B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(CI)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D04C1-A5A5-4C5D-B003-66FC04AA15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Automate build and test of code</a:t>
            </a:r>
          </a:p>
          <a:p>
            <a:r>
              <a:rPr lang="en-US" dirty="0"/>
              <a:t>For developers</a:t>
            </a:r>
          </a:p>
          <a:p>
            <a:r>
              <a:rPr lang="en-US" dirty="0"/>
              <a:t>Committing to shared branch (typically)</a:t>
            </a:r>
          </a:p>
          <a:p>
            <a:r>
              <a:rPr lang="en-US" dirty="0"/>
              <a:t>Better integrates teams and code</a:t>
            </a:r>
          </a:p>
          <a:p>
            <a:r>
              <a:rPr lang="en-US" dirty="0"/>
              <a:t>Bugs are caught earlier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94C9C-F57C-4490-81E0-B0A8E008CE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quality</a:t>
            </a:r>
          </a:p>
          <a:p>
            <a:r>
              <a:rPr lang="en-US" dirty="0"/>
              <a:t>TFVC is Push</a:t>
            </a:r>
          </a:p>
          <a:p>
            <a:r>
              <a:rPr lang="en-US" dirty="0"/>
              <a:t>GIT is Pull</a:t>
            </a:r>
          </a:p>
          <a:p>
            <a:r>
              <a:rPr lang="en-US" dirty="0"/>
              <a:t>Reactive</a:t>
            </a:r>
          </a:p>
        </p:txBody>
      </p:sp>
      <p:pic>
        <p:nvPicPr>
          <p:cNvPr id="3076" name="Picture 4" descr="Game, Scorpion, Mk, Mortal, Combat, Shaolin, Monk">
            <a:extLst>
              <a:ext uri="{FF2B5EF4-FFF2-40B4-BE49-F238E27FC236}">
                <a16:creationId xmlns:a16="http://schemas.microsoft.com/office/drawing/2014/main" id="{6D50EBD6-09B4-48A0-819A-378E99FC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267200"/>
            <a:ext cx="1028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01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754A1-C9F2-414F-8BA5-18B1DF87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Check-ins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CB08-9784-49F7-A7E0-60B629758D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the benefits of Continuous Integration </a:t>
            </a:r>
          </a:p>
          <a:p>
            <a:r>
              <a:rPr lang="en-US" dirty="0"/>
              <a:t>Proactive</a:t>
            </a:r>
          </a:p>
          <a:p>
            <a:r>
              <a:rPr lang="en-US" dirty="0"/>
              <a:t>Don’t have to create any artifacts</a:t>
            </a:r>
          </a:p>
          <a:p>
            <a:r>
              <a:rPr lang="en-US" dirty="0"/>
              <a:t>Typically choose one: gated check-ins or CI for a branch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3A667-FCC3-4DDD-B46A-3B3DED0E4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baldur's gate cover">
            <a:extLst>
              <a:ext uri="{FF2B5EF4-FFF2-40B4-BE49-F238E27FC236}">
                <a16:creationId xmlns:a16="http://schemas.microsoft.com/office/drawing/2014/main" id="{1B9A7ABA-C853-447C-B5EE-A2F95320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4000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62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8E16-97DB-4750-AD1C-1866CCFB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Builds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F18B-D0BD-4C91-BD2C-D926F329A7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Run on a schedule – typically overnight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5DFE3-EBE7-4B63-8519-C318AD01C2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sonic waiting gif">
            <a:extLst>
              <a:ext uri="{FF2B5EF4-FFF2-40B4-BE49-F238E27FC236}">
                <a16:creationId xmlns:a16="http://schemas.microsoft.com/office/drawing/2014/main" id="{D514B6E5-9007-4F36-9F88-0BA695BE4F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6646"/>
            <a:ext cx="3392214" cy="440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E99F-BF84-4446-8899-9A7C1EF6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Check-ins with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SysTest</a:t>
            </a:r>
          </a:p>
          <a:p>
            <a:pPr lvl="1"/>
            <a:r>
              <a:rPr lang="en-US" dirty="0"/>
              <a:t>Automatic discovery</a:t>
            </a:r>
          </a:p>
          <a:p>
            <a:pPr lvl="1"/>
            <a:r>
              <a:rPr lang="en-US" dirty="0"/>
              <a:t>Built into build template</a:t>
            </a:r>
          </a:p>
          <a:p>
            <a:r>
              <a:rPr lang="en-US" dirty="0"/>
              <a:t>ATL (Acceptance Test Library)</a:t>
            </a:r>
          </a:p>
          <a:p>
            <a:pPr lvl="1"/>
            <a:r>
              <a:rPr lang="en-US" dirty="0"/>
              <a:t>Consistent</a:t>
            </a:r>
          </a:p>
          <a:p>
            <a:pPr lvl="1"/>
            <a:r>
              <a:rPr lang="en-US" dirty="0"/>
              <a:t>Discoverable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D344-EED1-4D5C-A1A9-E628A16DCF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dynamics 365 for finance automated testing">
            <a:extLst>
              <a:ext uri="{FF2B5EF4-FFF2-40B4-BE49-F238E27FC236}">
                <a16:creationId xmlns:a16="http://schemas.microsoft.com/office/drawing/2014/main" id="{B7CFBA8F-9019-4D65-96CB-16F4F300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22" y="1825625"/>
            <a:ext cx="6778978" cy="3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96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BE08-7666-4493-8A87-A2E343A23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6F1C757-DEF8-436C-A8D6-DF0269F2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277" y="1235114"/>
            <a:ext cx="730472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4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 DevOps</a:t>
            </a:r>
          </a:p>
          <a:p>
            <a:pPr lvl="1"/>
            <a:r>
              <a:rPr lang="en-US" dirty="0"/>
              <a:t>Boards and dashboards</a:t>
            </a:r>
          </a:p>
          <a:p>
            <a:pPr lvl="1"/>
            <a:r>
              <a:rPr lang="en-US" dirty="0"/>
              <a:t>Extensions</a:t>
            </a:r>
          </a:p>
          <a:p>
            <a:pPr lvl="1"/>
            <a:r>
              <a:rPr lang="en-US" dirty="0"/>
              <a:t>Work Items</a:t>
            </a:r>
          </a:p>
          <a:p>
            <a:r>
              <a:rPr lang="en-US" dirty="0"/>
              <a:t>Repos</a:t>
            </a:r>
          </a:p>
          <a:p>
            <a:pPr lvl="1"/>
            <a:r>
              <a:rPr lang="en-US" dirty="0"/>
              <a:t>TFVC vs GIT</a:t>
            </a:r>
          </a:p>
          <a:p>
            <a:pPr lvl="1"/>
            <a:r>
              <a:rPr lang="en-US" dirty="0"/>
              <a:t>Branching</a:t>
            </a:r>
          </a:p>
          <a:p>
            <a:pPr lvl="1"/>
            <a:r>
              <a:rPr lang="en-US" dirty="0"/>
              <a:t>Changesets and Shelvesets</a:t>
            </a:r>
          </a:p>
          <a:p>
            <a:pPr lvl="1"/>
            <a:r>
              <a:rPr lang="en-US" dirty="0"/>
              <a:t>Policies</a:t>
            </a:r>
          </a:p>
          <a:p>
            <a:r>
              <a:rPr lang="en-US" dirty="0"/>
              <a:t>Pipelines</a:t>
            </a:r>
          </a:p>
          <a:p>
            <a:pPr lvl="1"/>
            <a:r>
              <a:rPr lang="en-US" dirty="0"/>
              <a:t>Builds</a:t>
            </a:r>
          </a:p>
          <a:p>
            <a:pPr lvl="2"/>
            <a:r>
              <a:rPr lang="en-US" dirty="0"/>
              <a:t>Continuous Integration</a:t>
            </a:r>
          </a:p>
          <a:p>
            <a:pPr lvl="2"/>
            <a:r>
              <a:rPr lang="en-US" dirty="0"/>
              <a:t>Gated Check Ins</a:t>
            </a:r>
          </a:p>
          <a:p>
            <a:pPr lvl="2"/>
            <a:r>
              <a:rPr lang="en-US" dirty="0"/>
              <a:t>Gated Check Ins with Tests</a:t>
            </a:r>
          </a:p>
          <a:p>
            <a:pPr lvl="1"/>
            <a:r>
              <a:rPr lang="en-US" dirty="0"/>
              <a:t>Release</a:t>
            </a:r>
          </a:p>
          <a:p>
            <a:pPr lvl="2"/>
            <a:r>
              <a:rPr lang="en-US" dirty="0"/>
              <a:t>To LCS</a:t>
            </a:r>
          </a:p>
          <a:p>
            <a:pPr lvl="2"/>
            <a:r>
              <a:rPr lang="en-US" dirty="0"/>
              <a:t>To an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17128-569F-4C7E-8782-007B3F39F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mortal kombat logo">
            <a:extLst>
              <a:ext uri="{FF2B5EF4-FFF2-40B4-BE49-F238E27FC236}">
                <a16:creationId xmlns:a16="http://schemas.microsoft.com/office/drawing/2014/main" id="{3158FF18-4007-4C04-8FD6-6EA0E005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19912"/>
            <a:ext cx="3264501" cy="32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0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E99F-BF84-4446-8899-9A7C1EF6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D344-EED1-4D5C-A1A9-E628A16DC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3800" y="1825625"/>
            <a:ext cx="3810000" cy="4351338"/>
          </a:xfrm>
        </p:spPr>
        <p:txBody>
          <a:bodyPr/>
          <a:lstStyle/>
          <a:p>
            <a:r>
              <a:rPr lang="en-US" dirty="0"/>
              <a:t>Stores result in LCS for your build in your asset library</a:t>
            </a:r>
          </a:p>
          <a:p>
            <a:r>
              <a:rPr lang="en-US" dirty="0"/>
              <a:t>Easy to select from</a:t>
            </a:r>
          </a:p>
          <a:p>
            <a:r>
              <a:rPr lang="en-US" dirty="0"/>
              <a:t>No fuss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C273A5-9DCB-45D1-B259-7F7D855E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7550"/>
            <a:ext cx="58984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30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E99F-BF84-4446-8899-9A7C1EF6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 Environment (UAT)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ED344-EED1-4D5C-A1A9-E628A16DC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6600" y="1825625"/>
            <a:ext cx="4267200" cy="4351338"/>
          </a:xfrm>
        </p:spPr>
        <p:txBody>
          <a:bodyPr/>
          <a:lstStyle/>
          <a:p>
            <a:r>
              <a:rPr lang="en-US" dirty="0"/>
              <a:t>Automatic deployment to a standard environment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4E50FE-A975-4C66-B296-5854CF98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089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58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2A46-EC54-4455-9E17-BE946B75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Feedback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EDD6-EFC0-49AF-8883-D0EB29EA1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utoShape 4" descr="Architecture diagram of the Azure components involved in a DevOps scenario using Azure DevOps and Azure App Service">
            <a:extLst>
              <a:ext uri="{FF2B5EF4-FFF2-40B4-BE49-F238E27FC236}">
                <a16:creationId xmlns:a16="http://schemas.microsoft.com/office/drawing/2014/main" id="{C77D5C4A-20D4-4C2C-BE97-BFE82220DD36}"/>
              </a:ext>
            </a:extLst>
          </p:cNvPr>
          <p:cNvSpPr>
            <a:spLocks noGrp="1" noChangeAspect="1" noChangeArrowheads="1"/>
          </p:cNvSpPr>
          <p:nvPr>
            <p:ph sz="half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rchitecture diagram of the Azure components involved in a DevOps scenario using Azure DevOps and Azure App Service">
            <a:extLst>
              <a:ext uri="{FF2B5EF4-FFF2-40B4-BE49-F238E27FC236}">
                <a16:creationId xmlns:a16="http://schemas.microsoft.com/office/drawing/2014/main" id="{04A93152-7ECB-43CC-A5D7-52A953EA1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C9AA3-21A9-4413-97A8-F3ACDFF1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99" y="1825625"/>
            <a:ext cx="7616602" cy="50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9F65-8AA2-46CB-9A7A-6D0589B2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57B6-62A6-4852-AFE1-984FA58E8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63E7B-9262-4D15-A9A9-03DCC6F44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azure devops cicd">
            <a:extLst>
              <a:ext uri="{FF2B5EF4-FFF2-40B4-BE49-F238E27FC236}">
                <a16:creationId xmlns:a16="http://schemas.microsoft.com/office/drawing/2014/main" id="{D28331C1-2AE7-411D-A557-AA00FD67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30880"/>
            <a:ext cx="97536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2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218" name="Picture 2" descr="Banner, Header, Question Mark, Question, Problem, Many">
            <a:extLst>
              <a:ext uri="{FF2B5EF4-FFF2-40B4-BE49-F238E27FC236}">
                <a16:creationId xmlns:a16="http://schemas.microsoft.com/office/drawing/2014/main" id="{AD2DB7D8-1C2F-421A-B860-63744B04D2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0" y="1690688"/>
            <a:ext cx="11558739" cy="362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194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Please Let Us Know Your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825625"/>
            <a:ext cx="5181600" cy="4351338"/>
          </a:xfrm>
        </p:spPr>
        <p:txBody>
          <a:bodyPr/>
          <a:lstStyle/>
          <a:p>
            <a:r>
              <a:rPr lang="en-US" dirty="0"/>
              <a:t>We want to hear what you think even if you think I’m terrible but want to be polite about it.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Image Credits: </a:t>
            </a:r>
            <a:r>
              <a:rPr lang="en-US" sz="1400" dirty="0">
                <a:hlinkClick r:id="rId2"/>
              </a:rPr>
              <a:t>https://pixabay.com/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https://www.microsoft.com/en-us/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https://twitter.com/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887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812FE71-DB10-40C6-8242-57DB2F41C5B3}"/>
              </a:ext>
            </a:extLst>
          </p:cNvPr>
          <p:cNvSpPr txBox="1">
            <a:spLocks/>
          </p:cNvSpPr>
          <p:nvPr/>
        </p:nvSpPr>
        <p:spPr>
          <a:xfrm>
            <a:off x="990600" y="3457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Thank you! Please Complete The Survey!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6E49ECE-173F-4AED-AAB8-E102325A5DEB}"/>
              </a:ext>
            </a:extLst>
          </p:cNvPr>
          <p:cNvSpPr txBox="1">
            <a:spLocks/>
          </p:cNvSpPr>
          <p:nvPr/>
        </p:nvSpPr>
        <p:spPr>
          <a:xfrm>
            <a:off x="990600" y="1714426"/>
            <a:ext cx="10515600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>
                <a:hlinkClick r:id="rId2"/>
              </a:rPr>
              <a:t>https://www.linkedin.com/in/nathanclouseax/</a:t>
            </a:r>
            <a:endParaRPr lang="en-US" sz="140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400">
                <a:hlinkClick r:id="rId3"/>
              </a:rPr>
              <a:t>https://twitter.com/NathanClouseAX</a:t>
            </a:r>
            <a:endParaRPr lang="en-US" sz="140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400">
                <a:hlinkClick r:id="rId4"/>
              </a:rPr>
              <a:t>http://www.atomicax.com/</a:t>
            </a:r>
            <a:endParaRPr lang="en-US" sz="140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400">
                <a:hlinkClick r:id="rId5"/>
              </a:rPr>
              <a:t>https://github.com/NathanClouseAX/</a:t>
            </a:r>
            <a:endParaRPr lang="en-US" sz="140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400">
                <a:hlinkClick r:id="rId6"/>
              </a:rPr>
              <a:t>Nathan.Clouse@MCAConnect.com</a:t>
            </a:r>
            <a:endParaRPr lang="en-US" sz="1400"/>
          </a:p>
          <a:p>
            <a:pPr marL="0" indent="0" algn="r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0565FB1-99A5-4AAF-898E-3F55DA2CF85C}"/>
              </a:ext>
            </a:extLst>
          </p:cNvPr>
          <p:cNvSpPr txBox="1">
            <a:spLocks/>
          </p:cNvSpPr>
          <p:nvPr/>
        </p:nvSpPr>
        <p:spPr>
          <a:xfrm>
            <a:off x="1231642" y="4245395"/>
            <a:ext cx="3583244" cy="1649682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Nathan Clouse</a:t>
            </a:r>
          </a:p>
          <a:p>
            <a:pPr algn="ctr"/>
            <a:r>
              <a:rPr lang="en-US" sz="1600" dirty="0">
                <a:latin typeface="+mn-lt"/>
              </a:rPr>
              <a:t>Technical Solution Architect</a:t>
            </a:r>
          </a:p>
          <a:p>
            <a:pPr algn="ctr"/>
            <a:r>
              <a:rPr lang="en-US" sz="1600" dirty="0">
                <a:latin typeface="+mn-lt"/>
              </a:rPr>
              <a:t>MCA Connect, LLC</a:t>
            </a:r>
          </a:p>
          <a:p>
            <a:pPr algn="ctr"/>
            <a:r>
              <a:rPr lang="en-US" sz="1600" dirty="0">
                <a:latin typeface="+mn-lt"/>
              </a:rPr>
              <a:t>AXUG Summit Track Leader</a:t>
            </a:r>
          </a:p>
          <a:p>
            <a:pPr algn="ctr"/>
            <a:r>
              <a:rPr lang="en-US" sz="1600" dirty="0">
                <a:latin typeface="+mn-lt"/>
              </a:rPr>
              <a:t>Nathan.clouse@mcaconnect.com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49FB6A-F15D-4847-97DE-469419E32A41}"/>
              </a:ext>
            </a:extLst>
          </p:cNvPr>
          <p:cNvSpPr/>
          <p:nvPr/>
        </p:nvSpPr>
        <p:spPr bwMode="auto">
          <a:xfrm>
            <a:off x="2051585" y="2231002"/>
            <a:ext cx="1924050" cy="19586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549515-975F-4E0B-9390-112174AE8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741" y="2624521"/>
            <a:ext cx="3118089" cy="1171575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6419662-1DCF-44B7-9F8A-8A2B805B65F9}"/>
              </a:ext>
            </a:extLst>
          </p:cNvPr>
          <p:cNvSpPr txBox="1">
            <a:spLocks/>
          </p:cNvSpPr>
          <p:nvPr/>
        </p:nvSpPr>
        <p:spPr>
          <a:xfrm>
            <a:off x="5208328" y="4245395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4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EA11CA-7A90-4832-BCCD-4B278B216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471" y="1806592"/>
            <a:ext cx="1924050" cy="2441520"/>
          </a:xfrm>
          <a:prstGeom prst="rect">
            <a:avLst/>
          </a:prstGeom>
        </p:spPr>
      </p:pic>
      <p:pic>
        <p:nvPicPr>
          <p:cNvPr id="10242" name="Picture 2" descr="Image result for pip boy thumbs up">
            <a:extLst>
              <a:ext uri="{FF2B5EF4-FFF2-40B4-BE49-F238E27FC236}">
                <a16:creationId xmlns:a16="http://schemas.microsoft.com/office/drawing/2014/main" id="{747955FE-661A-4953-8B7A-CB7F3C0C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093" y="3503576"/>
            <a:ext cx="4123907" cy="28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97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210506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Kanban boards</a:t>
            </a:r>
          </a:p>
          <a:p>
            <a:pPr lvl="1"/>
            <a:r>
              <a:rPr lang="en-US" dirty="0"/>
              <a:t>visual representation of work and work state</a:t>
            </a:r>
          </a:p>
          <a:p>
            <a:pPr lvl="1"/>
            <a:r>
              <a:rPr lang="en-US" dirty="0"/>
              <a:t>Simple, easy to use command center for activity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Work, Work Process, Organize, Business, Office, Team">
            <a:extLst>
              <a:ext uri="{FF2B5EF4-FFF2-40B4-BE49-F238E27FC236}">
                <a16:creationId xmlns:a16="http://schemas.microsoft.com/office/drawing/2014/main" id="{CCB79AC2-6B76-4573-A021-665A1C9D3C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6793"/>
            <a:ext cx="5181600" cy="3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half life crowbar">
            <a:extLst>
              <a:ext uri="{FF2B5EF4-FFF2-40B4-BE49-F238E27FC236}">
                <a16:creationId xmlns:a16="http://schemas.microsoft.com/office/drawing/2014/main" id="{DC72C31E-2DE6-4AE4-9BCB-044F076A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96" y="4800600"/>
            <a:ext cx="33337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57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795D18-9DF4-4713-93A8-D75B04E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0" y="454025"/>
            <a:ext cx="11537659" cy="5630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4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80A-995A-43F3-B2E6-399AD21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13FD-4ADA-48A6-B865-081BED82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F815A-30BD-494D-BC41-5434955F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30" y="130302"/>
            <a:ext cx="9152939" cy="60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7B4F-1CDE-4286-AEB8-CFB0510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DDCA-C823-4456-B38B-D13947ED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Azure DevOps (AZDO)</a:t>
            </a:r>
          </a:p>
          <a:p>
            <a:r>
              <a:rPr lang="en-US" dirty="0"/>
              <a:t>Add new abilities, widgets, visualizations, behaviors to AZDO</a:t>
            </a:r>
          </a:p>
          <a:p>
            <a:r>
              <a:rPr lang="en-US" dirty="0"/>
              <a:t>Favorites</a:t>
            </a:r>
          </a:p>
          <a:p>
            <a:pPr lvl="1"/>
            <a:r>
              <a:rPr lang="en-US" dirty="0"/>
              <a:t>Code search, Analytics, Countdown widget, delivery plans, test case explorer, work item details, team calendar, team project health, branch visualization and </a:t>
            </a:r>
            <a:r>
              <a:rPr lang="en-US" b="1" dirty="0"/>
              <a:t>Dynamics 365 Finance and Operations Tools</a:t>
            </a:r>
          </a:p>
          <a:p>
            <a:pPr lvl="1"/>
            <a:r>
              <a:rPr lang="en-US" dirty="0"/>
              <a:t>Visit the marketplace for more or create your 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2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697</Words>
  <Application>Microsoft Office PowerPoint</Application>
  <PresentationFormat>Widescreen</PresentationFormat>
  <Paragraphs>169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segoe ui</vt:lpstr>
      <vt:lpstr>segoe ui black</vt:lpstr>
      <vt:lpstr>Wingdings</vt:lpstr>
      <vt:lpstr>1_Office Theme</vt:lpstr>
      <vt:lpstr>Office Theme</vt:lpstr>
      <vt:lpstr>2_Office Theme</vt:lpstr>
      <vt:lpstr>3_Office Theme</vt:lpstr>
      <vt:lpstr>Supercharge Your ALM: Committing, Merging and Building</vt:lpstr>
      <vt:lpstr>PowerPoint Presentation</vt:lpstr>
      <vt:lpstr>Topics</vt:lpstr>
      <vt:lpstr>Azure DevOps</vt:lpstr>
      <vt:lpstr>Boards</vt:lpstr>
      <vt:lpstr>PowerPoint Presentation</vt:lpstr>
      <vt:lpstr>PowerPoint Presentation</vt:lpstr>
      <vt:lpstr>Extensions</vt:lpstr>
      <vt:lpstr>Repos</vt:lpstr>
      <vt:lpstr>TFVC</vt:lpstr>
      <vt:lpstr>GIT</vt:lpstr>
      <vt:lpstr>TFVC                      GIT</vt:lpstr>
      <vt:lpstr>Branches - TFVC</vt:lpstr>
      <vt:lpstr>Branches - TFVC</vt:lpstr>
      <vt:lpstr>TFVC - General</vt:lpstr>
      <vt:lpstr>GIT - General</vt:lpstr>
      <vt:lpstr>Changesets</vt:lpstr>
      <vt:lpstr>Shelvesets</vt:lpstr>
      <vt:lpstr>Git – Pull Request</vt:lpstr>
      <vt:lpstr>Policies - TFVC</vt:lpstr>
      <vt:lpstr>Merging</vt:lpstr>
      <vt:lpstr>Merge Playbook Template</vt:lpstr>
      <vt:lpstr>Pipelines</vt:lpstr>
      <vt:lpstr>Build</vt:lpstr>
      <vt:lpstr>Continuous Integration (CI)</vt:lpstr>
      <vt:lpstr>Gated Check-ins</vt:lpstr>
      <vt:lpstr>Scheduled Builds</vt:lpstr>
      <vt:lpstr>Gated Check-ins with Tests</vt:lpstr>
      <vt:lpstr>Release</vt:lpstr>
      <vt:lpstr>To LCS</vt:lpstr>
      <vt:lpstr>To an Environment (UAT)</vt:lpstr>
      <vt:lpstr>The New Feedback Loop</vt:lpstr>
      <vt:lpstr>PowerPoint Presentation</vt:lpstr>
      <vt:lpstr>Questions?</vt:lpstr>
      <vt:lpstr>Please Let Us Know Your 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Clouse, Nathan</cp:lastModifiedBy>
  <cp:revision>74</cp:revision>
  <dcterms:created xsi:type="dcterms:W3CDTF">2019-05-15T15:06:01Z</dcterms:created>
  <dcterms:modified xsi:type="dcterms:W3CDTF">2019-10-18T19:35:46Z</dcterms:modified>
</cp:coreProperties>
</file>